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3.xml" ContentType="application/vnd.openxmlformats-officedocument.them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2" r:id="rId4"/>
    <p:sldMasterId id="2147483687" r:id="rId5"/>
    <p:sldMasterId id="2147483724" r:id="rId6"/>
  </p:sldMasterIdLst>
  <p:notesMasterIdLst>
    <p:notesMasterId r:id="rId68"/>
  </p:notesMasterIdLst>
  <p:sldIdLst>
    <p:sldId id="256" r:id="rId7"/>
    <p:sldId id="2147470093" r:id="rId8"/>
    <p:sldId id="293" r:id="rId9"/>
    <p:sldId id="1177" r:id="rId10"/>
    <p:sldId id="1178" r:id="rId11"/>
    <p:sldId id="1229" r:id="rId12"/>
    <p:sldId id="2147470109" r:id="rId13"/>
    <p:sldId id="2147470110" r:id="rId14"/>
    <p:sldId id="2147470115" r:id="rId15"/>
    <p:sldId id="2147470116" r:id="rId16"/>
    <p:sldId id="2147470118" r:id="rId17"/>
    <p:sldId id="2147470117" r:id="rId18"/>
    <p:sldId id="2147470120" r:id="rId19"/>
    <p:sldId id="2147470091" r:id="rId20"/>
    <p:sldId id="2147470134" r:id="rId21"/>
    <p:sldId id="2147470136" r:id="rId22"/>
    <p:sldId id="2147470139" r:id="rId23"/>
    <p:sldId id="2147470138" r:id="rId24"/>
    <p:sldId id="2147470150" r:id="rId25"/>
    <p:sldId id="2147470151" r:id="rId26"/>
    <p:sldId id="2147470137" r:id="rId27"/>
    <p:sldId id="2147470140" r:id="rId28"/>
    <p:sldId id="2147470141" r:id="rId29"/>
    <p:sldId id="2147470142" r:id="rId30"/>
    <p:sldId id="2147470143" r:id="rId31"/>
    <p:sldId id="2147470144" r:id="rId32"/>
    <p:sldId id="2147470145" r:id="rId33"/>
    <p:sldId id="2147470135" r:id="rId34"/>
    <p:sldId id="2147470146" r:id="rId35"/>
    <p:sldId id="2147470147" r:id="rId36"/>
    <p:sldId id="2147470149" r:id="rId37"/>
    <p:sldId id="2147470152" r:id="rId38"/>
    <p:sldId id="2147470153" r:id="rId39"/>
    <p:sldId id="2147470155" r:id="rId40"/>
    <p:sldId id="2147470156" r:id="rId41"/>
    <p:sldId id="2147470158" r:id="rId42"/>
    <p:sldId id="2147470157" r:id="rId43"/>
    <p:sldId id="2147470092" r:id="rId44"/>
    <p:sldId id="2147470103" r:id="rId45"/>
    <p:sldId id="2147470104" r:id="rId46"/>
    <p:sldId id="2147470105" r:id="rId47"/>
    <p:sldId id="2147470122" r:id="rId48"/>
    <p:sldId id="2147470123" r:id="rId49"/>
    <p:sldId id="2147470124" r:id="rId50"/>
    <p:sldId id="2147470125" r:id="rId51"/>
    <p:sldId id="2147470126" r:id="rId52"/>
    <p:sldId id="2147470127" r:id="rId53"/>
    <p:sldId id="2147470128" r:id="rId54"/>
    <p:sldId id="2147470129" r:id="rId55"/>
    <p:sldId id="2147470130" r:id="rId56"/>
    <p:sldId id="2147470131" r:id="rId57"/>
    <p:sldId id="2147470096" r:id="rId58"/>
    <p:sldId id="2147470119" r:id="rId59"/>
    <p:sldId id="2147470132" r:id="rId60"/>
    <p:sldId id="2147470099" r:id="rId61"/>
    <p:sldId id="2147470098" r:id="rId62"/>
    <p:sldId id="2147470100" r:id="rId63"/>
    <p:sldId id="2147470097" r:id="rId64"/>
    <p:sldId id="2147470101" r:id="rId65"/>
    <p:sldId id="2147470121" r:id="rId66"/>
    <p:sldId id="283" r:id="rId6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AC97711-A4FF-B59E-EE1A-0711BE5F8428}" name="Van Lancker Dwight" initials="VD" userId="S::dwight.vanlancker@vlaanderen.be::386faad0-5c38-4bc6-8d89-57361c9f17dc" providerId="AD"/>
  <p188:author id="{AE2E421F-206C-8F81-3BBC-F9A9639AF93A}" name="Téblick Margot" initials="TM" userId="S::margot.teblick@athumi.eu::cf7b850c-4174-4d0b-bbf5-b86b212879bf" providerId="AD"/>
  <p188:author id="{351D6D30-0273-11E5-248C-C175D1EA0C6D}" name="Samuel Van Ackere" initials="SV" userId="b9056f83a3b8c89e" providerId="Windows Live"/>
  <p188:author id="{129FF537-EBBC-CA42-4745-ACCF7F133CC2}" name="nils.callens@athumi.eu" initials="ni" userId="S::urn:spo:guest#nils.callens@athumi.eu::" providerId="AD"/>
  <p188:author id="{AAA69E70-FC7E-A050-5178-C1E32FC7E1E2}" name="Oste Naomi" initials="ON" userId="S::naomi.oste@vlaanderen.be::90b5afca-8bab-4140-a932-d0f26e877fca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Natasha Blommaert" initials="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D36A"/>
    <a:srgbClr val="CAE0C0"/>
    <a:srgbClr val="CAE1BC"/>
    <a:srgbClr val="C2D3EC"/>
    <a:srgbClr val="9BFD41"/>
    <a:srgbClr val="FFEB00"/>
    <a:srgbClr val="F1F1F1"/>
    <a:srgbClr val="EBEBEB"/>
    <a:srgbClr val="009DE0"/>
    <a:srgbClr val="00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BD0FFD4-55E7-2DEE-9B4E-367C5E6057D0}" v="170" dt="2025-01-20T12:29:40.743"/>
    <p1510:client id="{6BDAE37F-5C27-076A-EBAE-867442A2F53F}" v="939" dt="2025-01-19T17:59:30.892"/>
    <p1510:client id="{FBBF8232-B0C1-4136-B52E-B806F546AE2F}" v="7" dt="2025-01-20T09:21:21.8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620"/>
        <p:guide pos="2880"/>
      </p:guideLst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presProps" Target="presProps.xml"/><Relationship Id="rId75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microsoft.com/office/2018/10/relationships/authors" Target="authors.xml"/><Relationship Id="rId7" Type="http://schemas.openxmlformats.org/officeDocument/2006/relationships/slide" Target="slides/slide1.xml"/><Relationship Id="rId7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iri.craen" userId="S::siri.craen_vlaanderen.be#ext#@gentplus.onmicrosoft.com::e44e94ae-9770-46be-9af3-c790fe12b0e9" providerId="AD" clId="Web-{6D5ED140-5AA6-FA54-FED5-313D0890B22F}"/>
    <pc:docChg chg="modSld">
      <pc:chgData name="siri.craen" userId="S::siri.craen_vlaanderen.be#ext#@gentplus.onmicrosoft.com::e44e94ae-9770-46be-9af3-c790fe12b0e9" providerId="AD" clId="Web-{6D5ED140-5AA6-FA54-FED5-313D0890B22F}" dt="2024-06-03T14:59:17.978" v="2" actId="20577"/>
      <pc:docMkLst>
        <pc:docMk/>
      </pc:docMkLst>
      <pc:sldChg chg="modSp">
        <pc:chgData name="siri.craen" userId="S::siri.craen_vlaanderen.be#ext#@gentplus.onmicrosoft.com::e44e94ae-9770-46be-9af3-c790fe12b0e9" providerId="AD" clId="Web-{6D5ED140-5AA6-FA54-FED5-313D0890B22F}" dt="2024-06-03T14:59:17.978" v="2" actId="20577"/>
        <pc:sldMkLst>
          <pc:docMk/>
          <pc:sldMk cId="3987159976" sldId="1136"/>
        </pc:sldMkLst>
      </pc:sldChg>
    </pc:docChg>
  </pc:docChgLst>
  <pc:docChgLst>
    <pc:chgData name="Van den Cruyce Kris" userId="S::kris.vandencruyce_mow.vlaanderen.be#ext#@gentplus.onmicrosoft.com::8a30312f-ba49-4484-8944-7bf2d1c8856b" providerId="AD" clId="Web-{0D3FC434-51DC-A835-CF36-466BDFEB35F8}"/>
    <pc:docChg chg="delSld">
      <pc:chgData name="Van den Cruyce Kris" userId="S::kris.vandencruyce_mow.vlaanderen.be#ext#@gentplus.onmicrosoft.com::8a30312f-ba49-4484-8944-7bf2d1c8856b" providerId="AD" clId="Web-{0D3FC434-51DC-A835-CF36-466BDFEB35F8}" dt="2024-04-10T11:05:23.476" v="2"/>
      <pc:docMkLst>
        <pc:docMk/>
      </pc:docMkLst>
      <pc:sldChg chg="del">
        <pc:chgData name="Van den Cruyce Kris" userId="S::kris.vandencruyce_mow.vlaanderen.be#ext#@gentplus.onmicrosoft.com::8a30312f-ba49-4484-8944-7bf2d1c8856b" providerId="AD" clId="Web-{0D3FC434-51DC-A835-CF36-466BDFEB35F8}" dt="2024-04-10T11:05:19.210" v="1"/>
        <pc:sldMkLst>
          <pc:docMk/>
          <pc:sldMk cId="3981461484" sldId="284"/>
        </pc:sldMkLst>
      </pc:sldChg>
      <pc:sldChg chg="del">
        <pc:chgData name="Van den Cruyce Kris" userId="S::kris.vandencruyce_mow.vlaanderen.be#ext#@gentplus.onmicrosoft.com::8a30312f-ba49-4484-8944-7bf2d1c8856b" providerId="AD" clId="Web-{0D3FC434-51DC-A835-CF36-466BDFEB35F8}" dt="2024-04-10T11:05:14.819" v="0"/>
        <pc:sldMkLst>
          <pc:docMk/>
          <pc:sldMk cId="2480410962" sldId="290"/>
        </pc:sldMkLst>
      </pc:sldChg>
      <pc:sldChg chg="del">
        <pc:chgData name="Van den Cruyce Kris" userId="S::kris.vandencruyce_mow.vlaanderen.be#ext#@gentplus.onmicrosoft.com::8a30312f-ba49-4484-8944-7bf2d1c8856b" providerId="AD" clId="Web-{0D3FC434-51DC-A835-CF36-466BDFEB35F8}" dt="2024-04-10T11:05:23.476" v="2"/>
        <pc:sldMkLst>
          <pc:docMk/>
          <pc:sldMk cId="2078878590" sldId="291"/>
        </pc:sldMkLst>
      </pc:sldChg>
    </pc:docChg>
  </pc:docChgLst>
  <pc:docChgLst>
    <pc:chgData name="Van den Cruyce Kris" userId="S::kris.vandencruyce_mow.vlaanderen.be#ext#@gentplus.onmicrosoft.com::8a30312f-ba49-4484-8944-7bf2d1c8856b" providerId="AD" clId="Web-{67283A22-2468-493B-80CD-CC31185955EE}"/>
    <pc:docChg chg="modSld">
      <pc:chgData name="Van den Cruyce Kris" userId="S::kris.vandencruyce_mow.vlaanderen.be#ext#@gentplus.onmicrosoft.com::8a30312f-ba49-4484-8944-7bf2d1c8856b" providerId="AD" clId="Web-{67283A22-2468-493B-80CD-CC31185955EE}" dt="2024-05-29T07:17:22.095" v="0" actId="14100"/>
      <pc:docMkLst>
        <pc:docMk/>
      </pc:docMkLst>
      <pc:sldChg chg="modSp">
        <pc:chgData name="Van den Cruyce Kris" userId="S::kris.vandencruyce_mow.vlaanderen.be#ext#@gentplus.onmicrosoft.com::8a30312f-ba49-4484-8944-7bf2d1c8856b" providerId="AD" clId="Web-{67283A22-2468-493B-80CD-CC31185955EE}" dt="2024-05-29T07:17:22.095" v="0" actId="14100"/>
        <pc:sldMkLst>
          <pc:docMk/>
          <pc:sldMk cId="3867073922" sldId="1178"/>
        </pc:sldMkLst>
      </pc:sldChg>
    </pc:docChg>
  </pc:docChgLst>
  <pc:docChgLst>
    <pc:chgData name="Van den Cruyce Kris" userId="S::kris.vandencruyce_mow.vlaanderen.be#ext#@gentplus.onmicrosoft.com::8a30312f-ba49-4484-8944-7bf2d1c8856b" providerId="AD" clId="Web-{67A751AA-7D6B-FB05-C4CA-E357FE37216D}"/>
    <pc:docChg chg="modSld">
      <pc:chgData name="Van den Cruyce Kris" userId="S::kris.vandencruyce_mow.vlaanderen.be#ext#@gentplus.onmicrosoft.com::8a30312f-ba49-4484-8944-7bf2d1c8856b" providerId="AD" clId="Web-{67A751AA-7D6B-FB05-C4CA-E357FE37216D}" dt="2024-05-24T13:16:33.676" v="22" actId="20577"/>
      <pc:docMkLst>
        <pc:docMk/>
      </pc:docMkLst>
      <pc:sldChg chg="modSp">
        <pc:chgData name="Van den Cruyce Kris" userId="S::kris.vandencruyce_mow.vlaanderen.be#ext#@gentplus.onmicrosoft.com::8a30312f-ba49-4484-8944-7bf2d1c8856b" providerId="AD" clId="Web-{67A751AA-7D6B-FB05-C4CA-E357FE37216D}" dt="2024-05-24T13:16:33.676" v="22" actId="20577"/>
        <pc:sldMkLst>
          <pc:docMk/>
          <pc:sldMk cId="2542015357" sldId="1190"/>
        </pc:sldMkLst>
      </pc:sldChg>
    </pc:docChg>
  </pc:docChgLst>
  <pc:docChgLst>
    <pc:chgData name="Van den Cruyce Kris" userId="S::kris.vandencruyce_mow.vlaanderen.be#ext#@gentplus.onmicrosoft.com::8a30312f-ba49-4484-8944-7bf2d1c8856b" providerId="AD" clId="Web-{AC36311F-5212-D2DC-F6F7-27FEC2D2B5EE}"/>
    <pc:docChg chg="modSld">
      <pc:chgData name="Van den Cruyce Kris" userId="S::kris.vandencruyce_mow.vlaanderen.be#ext#@gentplus.onmicrosoft.com::8a30312f-ba49-4484-8944-7bf2d1c8856b" providerId="AD" clId="Web-{AC36311F-5212-D2DC-F6F7-27FEC2D2B5EE}" dt="2024-05-30T07:55:31.629" v="10" actId="1076"/>
      <pc:docMkLst>
        <pc:docMk/>
      </pc:docMkLst>
      <pc:sldChg chg="addSp delSp modSp">
        <pc:chgData name="Van den Cruyce Kris" userId="S::kris.vandencruyce_mow.vlaanderen.be#ext#@gentplus.onmicrosoft.com::8a30312f-ba49-4484-8944-7bf2d1c8856b" providerId="AD" clId="Web-{AC36311F-5212-D2DC-F6F7-27FEC2D2B5EE}" dt="2024-05-30T07:55:31.629" v="10" actId="1076"/>
        <pc:sldMkLst>
          <pc:docMk/>
          <pc:sldMk cId="2966087120" sldId="1189"/>
        </pc:sldMkLst>
      </pc:sldChg>
    </pc:docChg>
  </pc:docChgLst>
  <pc:docChgLst>
    <pc:chgData name="nils.callens@athumi.eu" userId="S::urn:spo:guest#nils.callens@athumi.eu::" providerId="AD" clId="Web-{EFCB0149-B90B-ADDD-D574-B733EACE1E89}"/>
    <pc:docChg chg="modSld">
      <pc:chgData name="nils.callens@athumi.eu" userId="S::urn:spo:guest#nils.callens@athumi.eu::" providerId="AD" clId="Web-{EFCB0149-B90B-ADDD-D574-B733EACE1E89}" dt="2024-06-05T09:55:49.785" v="80" actId="20577"/>
      <pc:docMkLst>
        <pc:docMk/>
      </pc:docMkLst>
      <pc:sldChg chg="delCm">
        <pc:chgData name="nils.callens@athumi.eu" userId="S::urn:spo:guest#nils.callens@athumi.eu::" providerId="AD" clId="Web-{EFCB0149-B90B-ADDD-D574-B733EACE1E89}" dt="2024-06-05T09:54:50.031" v="66"/>
        <pc:sldMkLst>
          <pc:docMk/>
          <pc:sldMk cId="3004731062" sldId="214747001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nils.callens@athumi.eu" userId="S::urn:spo:guest#nils.callens@athumi.eu::" providerId="AD" clId="Web-{EFCB0149-B90B-ADDD-D574-B733EACE1E89}" dt="2024-06-05T09:54:50.031" v="66"/>
              <pc2:cmMkLst xmlns:pc2="http://schemas.microsoft.com/office/powerpoint/2019/9/main/command">
                <pc:docMk/>
                <pc:sldMk cId="3004731062" sldId="2147470019"/>
                <pc2:cmMk id="{96891354-E786-4EFE-A6B7-E3C71C4AE7FB}"/>
              </pc2:cmMkLst>
            </pc226:cmChg>
            <pc226:cmChg xmlns:pc226="http://schemas.microsoft.com/office/powerpoint/2022/06/main/command" chg="del">
              <pc226:chgData name="nils.callens@athumi.eu" userId="S::urn:spo:guest#nils.callens@athumi.eu::" providerId="AD" clId="Web-{EFCB0149-B90B-ADDD-D574-B733EACE1E89}" dt="2024-06-05T09:54:47.906" v="65"/>
              <pc2:cmMkLst xmlns:pc2="http://schemas.microsoft.com/office/powerpoint/2019/9/main/command">
                <pc:docMk/>
                <pc:sldMk cId="3004731062" sldId="2147470019"/>
                <pc2:cmMk id="{E352D2CC-BF36-4846-9597-F4050034941B}"/>
              </pc2:cmMkLst>
            </pc226:cmChg>
          </p:ext>
        </pc:extLst>
      </pc:sldChg>
      <pc:sldChg chg="addSp delSp modSp modNotes">
        <pc:chgData name="nils.callens@athumi.eu" userId="S::urn:spo:guest#nils.callens@athumi.eu::" providerId="AD" clId="Web-{EFCB0149-B90B-ADDD-D574-B733EACE1E89}" dt="2024-06-05T09:55:49.785" v="80" actId="20577"/>
        <pc:sldMkLst>
          <pc:docMk/>
          <pc:sldMk cId="1907643455" sldId="2147470020"/>
        </pc:sldMkLst>
      </pc:sldChg>
      <pc:sldChg chg="modSp">
        <pc:chgData name="nils.callens@athumi.eu" userId="S::urn:spo:guest#nils.callens@athumi.eu::" providerId="AD" clId="Web-{EFCB0149-B90B-ADDD-D574-B733EACE1E89}" dt="2024-06-05T09:47:49.189" v="64" actId="20577"/>
        <pc:sldMkLst>
          <pc:docMk/>
          <pc:sldMk cId="897844996" sldId="2147470021"/>
        </pc:sldMkLst>
      </pc:sldChg>
      <pc:sldChg chg="modSp delCm modCm">
        <pc:chgData name="nils.callens@athumi.eu" userId="S::urn:spo:guest#nils.callens@athumi.eu::" providerId="AD" clId="Web-{EFCB0149-B90B-ADDD-D574-B733EACE1E89}" dt="2024-06-05T09:47:02.451" v="60" actId="20577"/>
        <pc:sldMkLst>
          <pc:docMk/>
          <pc:sldMk cId="3150850925" sldId="2147470023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 mod">
              <pc226:chgData name="nils.callens@athumi.eu" userId="S::urn:spo:guest#nils.callens@athumi.eu::" providerId="AD" clId="Web-{EFCB0149-B90B-ADDD-D574-B733EACE1E89}" dt="2024-06-05T09:34:11.148" v="1"/>
              <pc2:cmMkLst xmlns:pc2="http://schemas.microsoft.com/office/powerpoint/2019/9/main/command">
                <pc:docMk/>
                <pc:sldMk cId="3150850925" sldId="2147470023"/>
                <pc2:cmMk id="{60A71E5D-AF00-4103-8B73-366D93C38626}"/>
              </pc2:cmMkLst>
            </pc226:cmChg>
          </p:ext>
        </pc:extLst>
      </pc:sldChg>
    </pc:docChg>
  </pc:docChgLst>
  <pc:docChgLst>
    <pc:chgData name="samuel.vanackere@vlaanderen.be" userId="S::urn:spo:guest#samuel.vanackere@vlaanderen.be::" providerId="AD" clId="Web-{426CEF49-F6A3-910F-03E8-723F02D515B8}"/>
    <pc:docChg chg="addSld modSld sldOrd">
      <pc:chgData name="samuel.vanackere@vlaanderen.be" userId="S::urn:spo:guest#samuel.vanackere@vlaanderen.be::" providerId="AD" clId="Web-{426CEF49-F6A3-910F-03E8-723F02D515B8}" dt="2024-06-06T07:30:09.660" v="184" actId="14100"/>
      <pc:docMkLst>
        <pc:docMk/>
      </pc:docMkLst>
      <pc:sldChg chg="delSp modSp">
        <pc:chgData name="samuel.vanackere@vlaanderen.be" userId="S::urn:spo:guest#samuel.vanackere@vlaanderen.be::" providerId="AD" clId="Web-{426CEF49-F6A3-910F-03E8-723F02D515B8}" dt="2024-06-06T07:25:59.606" v="60"/>
        <pc:sldMkLst>
          <pc:docMk/>
          <pc:sldMk cId="2181523652" sldId="2147308632"/>
        </pc:sldMkLst>
      </pc:sldChg>
      <pc:sldChg chg="modSp">
        <pc:chgData name="samuel.vanackere@vlaanderen.be" userId="S::urn:spo:guest#samuel.vanackere@vlaanderen.be::" providerId="AD" clId="Web-{426CEF49-F6A3-910F-03E8-723F02D515B8}" dt="2024-06-06T07:29:00.658" v="172" actId="20577"/>
        <pc:sldMkLst>
          <pc:docMk/>
          <pc:sldMk cId="2066968242" sldId="2147469100"/>
        </pc:sldMkLst>
      </pc:sldChg>
      <pc:sldChg chg="modSp">
        <pc:chgData name="samuel.vanackere@vlaanderen.be" userId="S::urn:spo:guest#samuel.vanackere@vlaanderen.be::" providerId="AD" clId="Web-{426CEF49-F6A3-910F-03E8-723F02D515B8}" dt="2024-06-06T07:30:09.660" v="184" actId="14100"/>
        <pc:sldMkLst>
          <pc:docMk/>
          <pc:sldMk cId="880996371" sldId="2147469179"/>
        </pc:sldMkLst>
      </pc:sldChg>
      <pc:sldChg chg="add ord">
        <pc:chgData name="samuel.vanackere@vlaanderen.be" userId="S::urn:spo:guest#samuel.vanackere@vlaanderen.be::" providerId="AD" clId="Web-{426CEF49-F6A3-910F-03E8-723F02D515B8}" dt="2024-06-06T07:21:49.551" v="59"/>
        <pc:sldMkLst>
          <pc:docMk/>
          <pc:sldMk cId="829620140" sldId="2147469180"/>
        </pc:sldMkLst>
      </pc:sldChg>
      <pc:sldChg chg="add ord">
        <pc:chgData name="samuel.vanackere@vlaanderen.be" userId="S::urn:spo:guest#samuel.vanackere@vlaanderen.be::" providerId="AD" clId="Web-{426CEF49-F6A3-910F-03E8-723F02D515B8}" dt="2024-06-06T07:21:49.551" v="58"/>
        <pc:sldMkLst>
          <pc:docMk/>
          <pc:sldMk cId="2197733057" sldId="2147469182"/>
        </pc:sldMkLst>
      </pc:sldChg>
      <pc:sldChg chg="add ord">
        <pc:chgData name="samuel.vanackere@vlaanderen.be" userId="S::urn:spo:guest#samuel.vanackere@vlaanderen.be::" providerId="AD" clId="Web-{426CEF49-F6A3-910F-03E8-723F02D515B8}" dt="2024-06-06T07:21:49.551" v="57"/>
        <pc:sldMkLst>
          <pc:docMk/>
          <pc:sldMk cId="2386187135" sldId="2147469183"/>
        </pc:sldMkLst>
      </pc:sldChg>
      <pc:sldChg chg="addSp modSp">
        <pc:chgData name="samuel.vanackere@vlaanderen.be" userId="S::urn:spo:guest#samuel.vanackere@vlaanderen.be::" providerId="AD" clId="Web-{426CEF49-F6A3-910F-03E8-723F02D515B8}" dt="2024-06-06T07:29:55.519" v="182" actId="20577"/>
        <pc:sldMkLst>
          <pc:docMk/>
          <pc:sldMk cId="2012978381" sldId="2147469395"/>
        </pc:sldMkLst>
      </pc:sldChg>
      <pc:sldChg chg="modSp">
        <pc:chgData name="samuel.vanackere@vlaanderen.be" userId="S::urn:spo:guest#samuel.vanackere@vlaanderen.be::" providerId="AD" clId="Web-{426CEF49-F6A3-910F-03E8-723F02D515B8}" dt="2024-06-06T07:16:35.980" v="26" actId="1076"/>
        <pc:sldMkLst>
          <pc:docMk/>
          <pc:sldMk cId="3994651639" sldId="2147469414"/>
        </pc:sldMkLst>
      </pc:sldChg>
      <pc:sldChg chg="modSp">
        <pc:chgData name="samuel.vanackere@vlaanderen.be" userId="S::urn:spo:guest#samuel.vanackere@vlaanderen.be::" providerId="AD" clId="Web-{426CEF49-F6A3-910F-03E8-723F02D515B8}" dt="2024-06-06T07:19:27.547" v="53" actId="14100"/>
        <pc:sldMkLst>
          <pc:docMk/>
          <pc:sldMk cId="3430538001" sldId="2147469465"/>
        </pc:sldMkLst>
      </pc:sldChg>
      <pc:sldChg chg="modSp add">
        <pc:chgData name="samuel.vanackere@vlaanderen.be" userId="S::urn:spo:guest#samuel.vanackere@vlaanderen.be::" providerId="AD" clId="Web-{426CEF49-F6A3-910F-03E8-723F02D515B8}" dt="2024-06-06T07:27:11.233" v="80" actId="1076"/>
        <pc:sldMkLst>
          <pc:docMk/>
          <pc:sldMk cId="3364344695" sldId="2147470051"/>
        </pc:sldMkLst>
      </pc:sldChg>
    </pc:docChg>
  </pc:docChgLst>
  <pc:docChgLst>
    <pc:chgData name="Willen Carolien" userId="S::carolien.willen_vlaanderen.be#ext#@gentplus.onmicrosoft.com::bfe5e66d-2503-4b7e-aad0-5bb44cf1f372" providerId="AD" clId="Web-{FA2E532B-CABE-B5EF-AAE7-F5496A6B4879}"/>
    <pc:docChg chg="addSld delSld modSld">
      <pc:chgData name="Willen Carolien" userId="S::carolien.willen_vlaanderen.be#ext#@gentplus.onmicrosoft.com::bfe5e66d-2503-4b7e-aad0-5bb44cf1f372" providerId="AD" clId="Web-{FA2E532B-CABE-B5EF-AAE7-F5496A6B4879}" dt="2024-06-03T12:49:08.176" v="238"/>
      <pc:docMkLst>
        <pc:docMk/>
      </pc:docMkLst>
      <pc:sldChg chg="add del">
        <pc:chgData name="Willen Carolien" userId="S::carolien.willen_vlaanderen.be#ext#@gentplus.onmicrosoft.com::bfe5e66d-2503-4b7e-aad0-5bb44cf1f372" providerId="AD" clId="Web-{FA2E532B-CABE-B5EF-AAE7-F5496A6B4879}" dt="2024-06-03T12:49:08.176" v="238"/>
        <pc:sldMkLst>
          <pc:docMk/>
          <pc:sldMk cId="41286864" sldId="278"/>
        </pc:sldMkLst>
      </pc:sldChg>
      <pc:sldChg chg="modSp">
        <pc:chgData name="Willen Carolien" userId="S::carolien.willen_vlaanderen.be#ext#@gentplus.onmicrosoft.com::bfe5e66d-2503-4b7e-aad0-5bb44cf1f372" providerId="AD" clId="Web-{FA2E532B-CABE-B5EF-AAE7-F5496A6B4879}" dt="2024-06-03T10:57:28.588" v="236" actId="20577"/>
        <pc:sldMkLst>
          <pc:docMk/>
          <pc:sldMk cId="1169302370" sldId="1195"/>
        </pc:sldMkLst>
      </pc:sldChg>
    </pc:docChg>
  </pc:docChgLst>
  <pc:docChgLst>
    <pc:chgData name="Van den Cruyce Kris" userId="S::kris.vandencruyce_mow.vlaanderen.be#ext#@gentplus.onmicrosoft.com::8a30312f-ba49-4484-8944-7bf2d1c8856b" providerId="AD" clId="Web-{2514EEB0-9C63-060A-CA2F-E6D3BA11F395}"/>
    <pc:docChg chg="modSld">
      <pc:chgData name="Van den Cruyce Kris" userId="S::kris.vandencruyce_mow.vlaanderen.be#ext#@gentplus.onmicrosoft.com::8a30312f-ba49-4484-8944-7bf2d1c8856b" providerId="AD" clId="Web-{2514EEB0-9C63-060A-CA2F-E6D3BA11F395}" dt="2024-04-30T10:43:27.481" v="12" actId="20577"/>
      <pc:docMkLst>
        <pc:docMk/>
      </pc:docMkLst>
      <pc:sldChg chg="modSp">
        <pc:chgData name="Van den Cruyce Kris" userId="S::kris.vandencruyce_mow.vlaanderen.be#ext#@gentplus.onmicrosoft.com::8a30312f-ba49-4484-8944-7bf2d1c8856b" providerId="AD" clId="Web-{2514EEB0-9C63-060A-CA2F-E6D3BA11F395}" dt="2024-04-30T10:43:27.481" v="12" actId="20577"/>
        <pc:sldMkLst>
          <pc:docMk/>
          <pc:sldMk cId="2966087120" sldId="1189"/>
        </pc:sldMkLst>
      </pc:sldChg>
    </pc:docChg>
  </pc:docChgLst>
  <pc:docChgLst>
    <pc:chgData name="Willen Carolien" userId="7c2fadef-29ea-48ac-b5d4-bb85b3de7cbe" providerId="ADAL" clId="{9718A63E-96B5-4A58-9143-3913FDC822DF}"/>
    <pc:docChg chg="undo custSel addSld delSld modSld sldOrd">
      <pc:chgData name="Willen Carolien" userId="7c2fadef-29ea-48ac-b5d4-bb85b3de7cbe" providerId="ADAL" clId="{9718A63E-96B5-4A58-9143-3913FDC822DF}" dt="2024-06-03T14:43:38.252" v="2288" actId="20577"/>
      <pc:docMkLst>
        <pc:docMk/>
      </pc:docMkLst>
      <pc:sldChg chg="modSp add del mod modNotes modNotesTx">
        <pc:chgData name="Willen Carolien" userId="7c2fadef-29ea-48ac-b5d4-bb85b3de7cbe" providerId="ADAL" clId="{9718A63E-96B5-4A58-9143-3913FDC822DF}" dt="2024-06-03T12:54:36.389" v="18" actId="47"/>
        <pc:sldMkLst>
          <pc:docMk/>
          <pc:sldMk cId="41286864" sldId="278"/>
        </pc:sldMkLst>
      </pc:sldChg>
      <pc:sldChg chg="addSp modSp del mod">
        <pc:chgData name="Willen Carolien" userId="7c2fadef-29ea-48ac-b5d4-bb85b3de7cbe" providerId="ADAL" clId="{9718A63E-96B5-4A58-9143-3913FDC822DF}" dt="2024-06-03T13:03:09.122" v="37" actId="47"/>
        <pc:sldMkLst>
          <pc:docMk/>
          <pc:sldMk cId="3047705002" sldId="304"/>
        </pc:sldMkLst>
      </pc:sldChg>
      <pc:sldChg chg="del">
        <pc:chgData name="Willen Carolien" userId="7c2fadef-29ea-48ac-b5d4-bb85b3de7cbe" providerId="ADAL" clId="{9718A63E-96B5-4A58-9143-3913FDC822DF}" dt="2024-06-03T13:38:23.781" v="205" actId="47"/>
        <pc:sldMkLst>
          <pc:docMk/>
          <pc:sldMk cId="577437501" sldId="355"/>
        </pc:sldMkLst>
      </pc:sldChg>
      <pc:sldChg chg="del">
        <pc:chgData name="Willen Carolien" userId="7c2fadef-29ea-48ac-b5d4-bb85b3de7cbe" providerId="ADAL" clId="{9718A63E-96B5-4A58-9143-3913FDC822DF}" dt="2024-06-03T14:20:34.249" v="1193" actId="47"/>
        <pc:sldMkLst>
          <pc:docMk/>
          <pc:sldMk cId="3055440506" sldId="2145705589"/>
        </pc:sldMkLst>
      </pc:sldChg>
      <pc:sldChg chg="modSp add del">
        <pc:chgData name="Willen Carolien" userId="7c2fadef-29ea-48ac-b5d4-bb85b3de7cbe" providerId="ADAL" clId="{9718A63E-96B5-4A58-9143-3913FDC822DF}" dt="2024-06-03T14:28:00.298" v="1425" actId="47"/>
        <pc:sldMkLst>
          <pc:docMk/>
          <pc:sldMk cId="3116129883" sldId="2146847387"/>
        </pc:sldMkLst>
      </pc:sldChg>
      <pc:sldChg chg="modSp add del mod">
        <pc:chgData name="Willen Carolien" userId="7c2fadef-29ea-48ac-b5d4-bb85b3de7cbe" providerId="ADAL" clId="{9718A63E-96B5-4A58-9143-3913FDC822DF}" dt="2024-06-03T14:30:53.707" v="1514" actId="47"/>
        <pc:sldMkLst>
          <pc:docMk/>
          <pc:sldMk cId="3248055785" sldId="2146847388"/>
        </pc:sldMkLst>
      </pc:sldChg>
      <pc:sldChg chg="modSp mod modNotesTx">
        <pc:chgData name="Willen Carolien" userId="7c2fadef-29ea-48ac-b5d4-bb85b3de7cbe" providerId="ADAL" clId="{9718A63E-96B5-4A58-9143-3913FDC822DF}" dt="2024-06-03T14:18:53.314" v="1183" actId="20577"/>
        <pc:sldMkLst>
          <pc:docMk/>
          <pc:sldMk cId="2519595189" sldId="2147468966"/>
        </pc:sldMkLst>
      </pc:sldChg>
      <pc:sldChg chg="modSp mod">
        <pc:chgData name="Willen Carolien" userId="7c2fadef-29ea-48ac-b5d4-bb85b3de7cbe" providerId="ADAL" clId="{9718A63E-96B5-4A58-9143-3913FDC822DF}" dt="2024-06-03T12:49:53.933" v="1" actId="27636"/>
        <pc:sldMkLst>
          <pc:docMk/>
          <pc:sldMk cId="2066968242" sldId="2147469100"/>
        </pc:sldMkLst>
      </pc:sldChg>
      <pc:sldChg chg="modSp mod modNotesTx">
        <pc:chgData name="Willen Carolien" userId="7c2fadef-29ea-48ac-b5d4-bb85b3de7cbe" providerId="ADAL" clId="{9718A63E-96B5-4A58-9143-3913FDC822DF}" dt="2024-06-03T14:24:48.428" v="1340" actId="20577"/>
        <pc:sldMkLst>
          <pc:docMk/>
          <pc:sldMk cId="175245721" sldId="2147469168"/>
        </pc:sldMkLst>
      </pc:sldChg>
      <pc:sldChg chg="addSp delSp modSp del mod">
        <pc:chgData name="Willen Carolien" userId="7c2fadef-29ea-48ac-b5d4-bb85b3de7cbe" providerId="ADAL" clId="{9718A63E-96B5-4A58-9143-3913FDC822DF}" dt="2024-06-03T13:40:20.849" v="219" actId="47"/>
        <pc:sldMkLst>
          <pc:docMk/>
          <pc:sldMk cId="2029505585" sldId="2147469202"/>
        </pc:sldMkLst>
      </pc:sldChg>
      <pc:sldChg chg="new del">
        <pc:chgData name="Willen Carolien" userId="7c2fadef-29ea-48ac-b5d4-bb85b3de7cbe" providerId="ADAL" clId="{9718A63E-96B5-4A58-9143-3913FDC822DF}" dt="2024-06-03T12:52:31.011" v="10" actId="680"/>
        <pc:sldMkLst>
          <pc:docMk/>
          <pc:sldMk cId="889663005" sldId="2147469476"/>
        </pc:sldMkLst>
      </pc:sldChg>
      <pc:sldChg chg="addSp modSp del modNotes modNotesTx">
        <pc:chgData name="Willen Carolien" userId="7c2fadef-29ea-48ac-b5d4-bb85b3de7cbe" providerId="ADAL" clId="{9718A63E-96B5-4A58-9143-3913FDC822DF}" dt="2024-06-03T13:02:55.992" v="35" actId="47"/>
        <pc:sldMkLst>
          <pc:docMk/>
          <pc:sldMk cId="3443576351" sldId="2147469476"/>
        </pc:sldMkLst>
      </pc:sldChg>
      <pc:sldChg chg="addSp delSp modSp new mod modNotesTx">
        <pc:chgData name="Willen Carolien" userId="7c2fadef-29ea-48ac-b5d4-bb85b3de7cbe" providerId="ADAL" clId="{9718A63E-96B5-4A58-9143-3913FDC822DF}" dt="2024-06-03T13:02:52.534" v="34" actId="478"/>
        <pc:sldMkLst>
          <pc:docMk/>
          <pc:sldMk cId="3860620896" sldId="2147469477"/>
        </pc:sldMkLst>
      </pc:sldChg>
      <pc:sldChg chg="addSp delSp modSp add mod modAnim modNotesTx">
        <pc:chgData name="Willen Carolien" userId="7c2fadef-29ea-48ac-b5d4-bb85b3de7cbe" providerId="ADAL" clId="{9718A63E-96B5-4A58-9143-3913FDC822DF}" dt="2024-06-03T13:42:40.436" v="242" actId="20577"/>
        <pc:sldMkLst>
          <pc:docMk/>
          <pc:sldMk cId="2604575057" sldId="2147469478"/>
        </pc:sldMkLst>
      </pc:sldChg>
      <pc:sldChg chg="addSp delSp modSp add mod ord modAnim modNotesTx">
        <pc:chgData name="Willen Carolien" userId="7c2fadef-29ea-48ac-b5d4-bb85b3de7cbe" providerId="ADAL" clId="{9718A63E-96B5-4A58-9143-3913FDC822DF}" dt="2024-06-03T14:07:14.131" v="835" actId="20577"/>
        <pc:sldMkLst>
          <pc:docMk/>
          <pc:sldMk cId="3930466787" sldId="2147469479"/>
        </pc:sldMkLst>
      </pc:sldChg>
      <pc:sldChg chg="add ord">
        <pc:chgData name="Willen Carolien" userId="7c2fadef-29ea-48ac-b5d4-bb85b3de7cbe" providerId="ADAL" clId="{9718A63E-96B5-4A58-9143-3913FDC822DF}" dt="2024-06-03T13:50:29.428" v="563"/>
        <pc:sldMkLst>
          <pc:docMk/>
          <pc:sldMk cId="2133453780" sldId="2147469480"/>
        </pc:sldMkLst>
      </pc:sldChg>
      <pc:sldChg chg="addSp delSp modSp add mod modNotesTx">
        <pc:chgData name="Willen Carolien" userId="7c2fadef-29ea-48ac-b5d4-bb85b3de7cbe" providerId="ADAL" clId="{9718A63E-96B5-4A58-9143-3913FDC822DF}" dt="2024-06-03T14:28:14.905" v="1463" actId="20577"/>
        <pc:sldMkLst>
          <pc:docMk/>
          <pc:sldMk cId="683843997" sldId="2147469481"/>
        </pc:sldMkLst>
      </pc:sldChg>
      <pc:sldChg chg="addSp delSp modSp add del mod modClrScheme chgLayout">
        <pc:chgData name="Willen Carolien" userId="7c2fadef-29ea-48ac-b5d4-bb85b3de7cbe" providerId="ADAL" clId="{9718A63E-96B5-4A58-9143-3913FDC822DF}" dt="2024-06-03T14:09:47.385" v="846" actId="47"/>
        <pc:sldMkLst>
          <pc:docMk/>
          <pc:sldMk cId="1702490180" sldId="2147469481"/>
        </pc:sldMkLst>
      </pc:sldChg>
      <pc:sldChg chg="addSp delSp modSp new mod">
        <pc:chgData name="Willen Carolien" userId="7c2fadef-29ea-48ac-b5d4-bb85b3de7cbe" providerId="ADAL" clId="{9718A63E-96B5-4A58-9143-3913FDC822DF}" dt="2024-06-03T14:33:38.227" v="1896" actId="1038"/>
        <pc:sldMkLst>
          <pc:docMk/>
          <pc:sldMk cId="1530083603" sldId="2147469482"/>
        </pc:sldMkLst>
      </pc:sldChg>
      <pc:sldChg chg="addSp delSp modSp new mod modNotesTx">
        <pc:chgData name="Willen Carolien" userId="7c2fadef-29ea-48ac-b5d4-bb85b3de7cbe" providerId="ADAL" clId="{9718A63E-96B5-4A58-9143-3913FDC822DF}" dt="2024-06-03T14:36:54.686" v="2011" actId="1076"/>
        <pc:sldMkLst>
          <pc:docMk/>
          <pc:sldMk cId="1980478608" sldId="2147469483"/>
        </pc:sldMkLst>
      </pc:sldChg>
      <pc:sldChg chg="addSp delSp modSp add mod modNotesTx">
        <pc:chgData name="Willen Carolien" userId="7c2fadef-29ea-48ac-b5d4-bb85b3de7cbe" providerId="ADAL" clId="{9718A63E-96B5-4A58-9143-3913FDC822DF}" dt="2024-06-03T14:43:38.252" v="2288" actId="20577"/>
        <pc:sldMkLst>
          <pc:docMk/>
          <pc:sldMk cId="3438513933" sldId="2147469484"/>
        </pc:sldMkLst>
      </pc:sldChg>
    </pc:docChg>
  </pc:docChgLst>
  <pc:docChgLst>
    <pc:chgData name="Peeters Karel" userId="62d80516-7a11-4a37-9397-62f79aa4e48e" providerId="ADAL" clId="{2D2A0F89-8FCA-40C1-AD61-04975E1E2EFA}"/>
    <pc:docChg chg="undo redo custSel addSld delSld modSld sldOrd addMainMaster delMainMaster">
      <pc:chgData name="Peeters Karel" userId="62d80516-7a11-4a37-9397-62f79aa4e48e" providerId="ADAL" clId="{2D2A0F89-8FCA-40C1-AD61-04975E1E2EFA}" dt="2024-07-04T07:08:53.913" v="4439" actId="2696"/>
      <pc:docMkLst>
        <pc:docMk/>
      </pc:docMkLst>
      <pc:sldChg chg="addSp delSp modSp mod">
        <pc:chgData name="Peeters Karel" userId="62d80516-7a11-4a37-9397-62f79aa4e48e" providerId="ADAL" clId="{2D2A0F89-8FCA-40C1-AD61-04975E1E2EFA}" dt="2024-07-02T14:42:33.588" v="4406" actId="1076"/>
        <pc:sldMkLst>
          <pc:docMk/>
          <pc:sldMk cId="0" sldId="256"/>
        </pc:sldMkLst>
      </pc:sldChg>
      <pc:sldChg chg="add del">
        <pc:chgData name="Peeters Karel" userId="62d80516-7a11-4a37-9397-62f79aa4e48e" providerId="ADAL" clId="{2D2A0F89-8FCA-40C1-AD61-04975E1E2EFA}" dt="2024-06-11T13:42:39.471" v="4307" actId="47"/>
        <pc:sldMkLst>
          <pc:docMk/>
          <pc:sldMk cId="0" sldId="257"/>
        </pc:sldMkLst>
      </pc:sldChg>
      <pc:sldChg chg="add del">
        <pc:chgData name="Peeters Karel" userId="62d80516-7a11-4a37-9397-62f79aa4e48e" providerId="ADAL" clId="{2D2A0F89-8FCA-40C1-AD61-04975E1E2EFA}" dt="2024-06-11T13:42:39.471" v="4307" actId="47"/>
        <pc:sldMkLst>
          <pc:docMk/>
          <pc:sldMk cId="0" sldId="258"/>
        </pc:sldMkLst>
      </pc:sldChg>
      <pc:sldChg chg="add del">
        <pc:chgData name="Peeters Karel" userId="62d80516-7a11-4a37-9397-62f79aa4e48e" providerId="ADAL" clId="{2D2A0F89-8FCA-40C1-AD61-04975E1E2EFA}" dt="2024-06-11T13:42:39.471" v="4307" actId="47"/>
        <pc:sldMkLst>
          <pc:docMk/>
          <pc:sldMk cId="0" sldId="259"/>
        </pc:sldMkLst>
      </pc:sldChg>
      <pc:sldChg chg="add del">
        <pc:chgData name="Peeters Karel" userId="62d80516-7a11-4a37-9397-62f79aa4e48e" providerId="ADAL" clId="{2D2A0F89-8FCA-40C1-AD61-04975E1E2EFA}" dt="2024-06-11T13:42:39.471" v="4307" actId="47"/>
        <pc:sldMkLst>
          <pc:docMk/>
          <pc:sldMk cId="0" sldId="260"/>
        </pc:sldMkLst>
      </pc:sldChg>
      <pc:sldChg chg="add del">
        <pc:chgData name="Peeters Karel" userId="62d80516-7a11-4a37-9397-62f79aa4e48e" providerId="ADAL" clId="{2D2A0F89-8FCA-40C1-AD61-04975E1E2EFA}" dt="2024-06-11T13:42:39.471" v="4307" actId="47"/>
        <pc:sldMkLst>
          <pc:docMk/>
          <pc:sldMk cId="0" sldId="261"/>
        </pc:sldMkLst>
      </pc:sldChg>
      <pc:sldChg chg="add del">
        <pc:chgData name="Peeters Karel" userId="62d80516-7a11-4a37-9397-62f79aa4e48e" providerId="ADAL" clId="{2D2A0F89-8FCA-40C1-AD61-04975E1E2EFA}" dt="2024-06-11T13:42:39.471" v="4307" actId="47"/>
        <pc:sldMkLst>
          <pc:docMk/>
          <pc:sldMk cId="0" sldId="262"/>
        </pc:sldMkLst>
      </pc:sldChg>
      <pc:sldChg chg="modSp mod">
        <pc:chgData name="Peeters Karel" userId="62d80516-7a11-4a37-9397-62f79aa4e48e" providerId="ADAL" clId="{2D2A0F89-8FCA-40C1-AD61-04975E1E2EFA}" dt="2024-06-11T08:00:38.793" v="4283" actId="20577"/>
        <pc:sldMkLst>
          <pc:docMk/>
          <pc:sldMk cId="0" sldId="283"/>
        </pc:sldMkLst>
      </pc:sldChg>
      <pc:sldChg chg="addSp delSp modSp mod chgLayout">
        <pc:chgData name="Peeters Karel" userId="62d80516-7a11-4a37-9397-62f79aa4e48e" providerId="ADAL" clId="{2D2A0F89-8FCA-40C1-AD61-04975E1E2EFA}" dt="2024-04-09T13:34:50.242" v="14" actId="20577"/>
        <pc:sldMkLst>
          <pc:docMk/>
          <pc:sldMk cId="3981461484" sldId="284"/>
        </pc:sldMkLst>
      </pc:sldChg>
      <pc:sldChg chg="addSp delSp modSp new add del mod modClrScheme modShow chgLayout">
        <pc:chgData name="Peeters Karel" userId="62d80516-7a11-4a37-9397-62f79aa4e48e" providerId="ADAL" clId="{2D2A0F89-8FCA-40C1-AD61-04975E1E2EFA}" dt="2024-07-03T09:06:27.762" v="4408" actId="478"/>
        <pc:sldMkLst>
          <pc:docMk/>
          <pc:sldMk cId="2475901850" sldId="285"/>
        </pc:sldMkLst>
      </pc:sldChg>
      <pc:sldChg chg="modSp mod ord">
        <pc:chgData name="Peeters Karel" userId="62d80516-7a11-4a37-9397-62f79aa4e48e" providerId="ADAL" clId="{2D2A0F89-8FCA-40C1-AD61-04975E1E2EFA}" dt="2024-05-29T07:50:20.379" v="1594"/>
        <pc:sldMkLst>
          <pc:docMk/>
          <pc:sldMk cId="792181734" sldId="286"/>
        </pc:sldMkLst>
      </pc:sldChg>
      <pc:sldChg chg="addSp modSp">
        <pc:chgData name="Peeters Karel" userId="62d80516-7a11-4a37-9397-62f79aa4e48e" providerId="ADAL" clId="{2D2A0F89-8FCA-40C1-AD61-04975E1E2EFA}" dt="2024-04-10T10:58:37.847" v="404" actId="1076"/>
        <pc:sldMkLst>
          <pc:docMk/>
          <pc:sldMk cId="592537749" sldId="287"/>
        </pc:sldMkLst>
      </pc:sldChg>
      <pc:sldChg chg="del">
        <pc:chgData name="Peeters Karel" userId="62d80516-7a11-4a37-9397-62f79aa4e48e" providerId="ADAL" clId="{2D2A0F89-8FCA-40C1-AD61-04975E1E2EFA}" dt="2024-05-29T13:15:51.901" v="1595" actId="2696"/>
        <pc:sldMkLst>
          <pc:docMk/>
          <pc:sldMk cId="4287889750" sldId="288"/>
        </pc:sldMkLst>
      </pc:sldChg>
      <pc:sldChg chg="del ord">
        <pc:chgData name="Peeters Karel" userId="62d80516-7a11-4a37-9397-62f79aa4e48e" providerId="ADAL" clId="{2D2A0F89-8FCA-40C1-AD61-04975E1E2EFA}" dt="2024-05-29T13:16:00.069" v="1596" actId="2696"/>
        <pc:sldMkLst>
          <pc:docMk/>
          <pc:sldMk cId="1634445612" sldId="289"/>
        </pc:sldMkLst>
      </pc:sldChg>
      <pc:sldChg chg="addSp modSp">
        <pc:chgData name="Peeters Karel" userId="62d80516-7a11-4a37-9397-62f79aa4e48e" providerId="ADAL" clId="{2D2A0F89-8FCA-40C1-AD61-04975E1E2EFA}" dt="2024-04-10T10:51:16.651" v="207" actId="14100"/>
        <pc:sldMkLst>
          <pc:docMk/>
          <pc:sldMk cId="2318495254" sldId="292"/>
        </pc:sldMkLst>
      </pc:sldChg>
      <pc:sldChg chg="addSp delSp modSp add mod">
        <pc:chgData name="Peeters Karel" userId="62d80516-7a11-4a37-9397-62f79aa4e48e" providerId="ADAL" clId="{2D2A0F89-8FCA-40C1-AD61-04975E1E2EFA}" dt="2024-04-10T11:02:29.970" v="489" actId="1076"/>
        <pc:sldMkLst>
          <pc:docMk/>
          <pc:sldMk cId="3330885829" sldId="293"/>
        </pc:sldMkLst>
      </pc:sldChg>
      <pc:sldChg chg="addSp delSp modSp add del mod">
        <pc:chgData name="Peeters Karel" userId="62d80516-7a11-4a37-9397-62f79aa4e48e" providerId="ADAL" clId="{2D2A0F89-8FCA-40C1-AD61-04975E1E2EFA}" dt="2024-06-06T08:04:04.869" v="4113" actId="404"/>
        <pc:sldMkLst>
          <pc:docMk/>
          <pc:sldMk cId="3066359128" sldId="294"/>
        </pc:sldMkLst>
      </pc:sldChg>
      <pc:sldChg chg="add del">
        <pc:chgData name="Peeters Karel" userId="62d80516-7a11-4a37-9397-62f79aa4e48e" providerId="ADAL" clId="{2D2A0F89-8FCA-40C1-AD61-04975E1E2EFA}" dt="2024-04-10T10:55:41.431" v="319" actId="47"/>
        <pc:sldMkLst>
          <pc:docMk/>
          <pc:sldMk cId="2714463149" sldId="295"/>
        </pc:sldMkLst>
      </pc:sldChg>
      <pc:sldChg chg="addSp delSp modSp add del mod">
        <pc:chgData name="Peeters Karel" userId="62d80516-7a11-4a37-9397-62f79aa4e48e" providerId="ADAL" clId="{2D2A0F89-8FCA-40C1-AD61-04975E1E2EFA}" dt="2024-06-06T08:04:26.889" v="4114" actId="47"/>
        <pc:sldMkLst>
          <pc:docMk/>
          <pc:sldMk cId="107722116" sldId="296"/>
        </pc:sldMkLst>
      </pc:sldChg>
      <pc:sldChg chg="addSp delSp modSp add mod">
        <pc:chgData name="Peeters Karel" userId="62d80516-7a11-4a37-9397-62f79aa4e48e" providerId="ADAL" clId="{2D2A0F89-8FCA-40C1-AD61-04975E1E2EFA}" dt="2024-04-10T10:49:49.486" v="195" actId="20577"/>
        <pc:sldMkLst>
          <pc:docMk/>
          <pc:sldMk cId="4021166201" sldId="297"/>
        </pc:sldMkLst>
      </pc:sldChg>
      <pc:sldChg chg="addSp delSp modSp add del ord">
        <pc:chgData name="Peeters Karel" userId="62d80516-7a11-4a37-9397-62f79aa4e48e" providerId="ADAL" clId="{2D2A0F89-8FCA-40C1-AD61-04975E1E2EFA}" dt="2024-06-03T22:08:32.786" v="3379" actId="47"/>
        <pc:sldMkLst>
          <pc:docMk/>
          <pc:sldMk cId="1956552047" sldId="298"/>
        </pc:sldMkLst>
      </pc:sldChg>
      <pc:sldChg chg="addSp delSp modSp add del mod modShow">
        <pc:chgData name="Peeters Karel" userId="62d80516-7a11-4a37-9397-62f79aa4e48e" providerId="ADAL" clId="{2D2A0F89-8FCA-40C1-AD61-04975E1E2EFA}" dt="2024-05-31T08:58:55.012" v="3111" actId="47"/>
        <pc:sldMkLst>
          <pc:docMk/>
          <pc:sldMk cId="467211427" sldId="299"/>
        </pc:sldMkLst>
      </pc:sldChg>
      <pc:sldChg chg="addSp delSp modSp add del mod modShow">
        <pc:chgData name="Peeters Karel" userId="62d80516-7a11-4a37-9397-62f79aa4e48e" providerId="ADAL" clId="{2D2A0F89-8FCA-40C1-AD61-04975E1E2EFA}" dt="2024-05-31T08:58:55.012" v="3111" actId="47"/>
        <pc:sldMkLst>
          <pc:docMk/>
          <pc:sldMk cId="3624847133" sldId="300"/>
        </pc:sldMkLst>
      </pc:sldChg>
      <pc:sldChg chg="addSp delSp modSp add del mod modShow">
        <pc:chgData name="Peeters Karel" userId="62d80516-7a11-4a37-9397-62f79aa4e48e" providerId="ADAL" clId="{2D2A0F89-8FCA-40C1-AD61-04975E1E2EFA}" dt="2024-05-31T08:58:55.012" v="3111" actId="47"/>
        <pc:sldMkLst>
          <pc:docMk/>
          <pc:sldMk cId="2028041753" sldId="301"/>
        </pc:sldMkLst>
      </pc:sldChg>
      <pc:sldChg chg="addSp delSp modSp add del mod modShow">
        <pc:chgData name="Peeters Karel" userId="62d80516-7a11-4a37-9397-62f79aa4e48e" providerId="ADAL" clId="{2D2A0F89-8FCA-40C1-AD61-04975E1E2EFA}" dt="2024-05-31T08:58:55.012" v="3111" actId="47"/>
        <pc:sldMkLst>
          <pc:docMk/>
          <pc:sldMk cId="142002923" sldId="302"/>
        </pc:sldMkLst>
      </pc:sldChg>
      <pc:sldChg chg="addSp delSp modSp add mod ord">
        <pc:chgData name="Peeters Karel" userId="62d80516-7a11-4a37-9397-62f79aa4e48e" providerId="ADAL" clId="{2D2A0F89-8FCA-40C1-AD61-04975E1E2EFA}" dt="2024-05-31T07:58:46.066" v="3079"/>
        <pc:sldMkLst>
          <pc:docMk/>
          <pc:sldMk cId="1629756077" sldId="303"/>
        </pc:sldMkLst>
      </pc:sldChg>
      <pc:sldChg chg="addSp delSp modSp add">
        <pc:chgData name="Peeters Karel" userId="62d80516-7a11-4a37-9397-62f79aa4e48e" providerId="ADAL" clId="{2D2A0F89-8FCA-40C1-AD61-04975E1E2EFA}" dt="2024-04-10T10:58:03.298" v="400" actId="1035"/>
        <pc:sldMkLst>
          <pc:docMk/>
          <pc:sldMk cId="3047705002" sldId="304"/>
        </pc:sldMkLst>
      </pc:sldChg>
      <pc:sldChg chg="addSp delSp modSp add mod ord">
        <pc:chgData name="Peeters Karel" userId="62d80516-7a11-4a37-9397-62f79aa4e48e" providerId="ADAL" clId="{2D2A0F89-8FCA-40C1-AD61-04975E1E2EFA}" dt="2024-04-12T15:05:09.462" v="1294"/>
        <pc:sldMkLst>
          <pc:docMk/>
          <pc:sldMk cId="1830240910" sldId="305"/>
        </pc:sldMkLst>
      </pc:sldChg>
      <pc:sldChg chg="addSp delSp modSp add del ord">
        <pc:chgData name="Peeters Karel" userId="62d80516-7a11-4a37-9397-62f79aa4e48e" providerId="ADAL" clId="{2D2A0F89-8FCA-40C1-AD61-04975E1E2EFA}" dt="2024-05-31T13:25:11.625" v="3112" actId="47"/>
        <pc:sldMkLst>
          <pc:docMk/>
          <pc:sldMk cId="424762921" sldId="306"/>
        </pc:sldMkLst>
      </pc:sldChg>
      <pc:sldChg chg="addSp delSp modSp new del mod modClrScheme chgLayout">
        <pc:chgData name="Peeters Karel" userId="62d80516-7a11-4a37-9397-62f79aa4e48e" providerId="ADAL" clId="{2D2A0F89-8FCA-40C1-AD61-04975E1E2EFA}" dt="2024-04-10T11:03:16.775" v="525" actId="47"/>
        <pc:sldMkLst>
          <pc:docMk/>
          <pc:sldMk cId="634052944" sldId="307"/>
        </pc:sldMkLst>
      </pc:sldChg>
      <pc:sldChg chg="addSp delSp modSp add del mod">
        <pc:chgData name="Peeters Karel" userId="62d80516-7a11-4a37-9397-62f79aa4e48e" providerId="ADAL" clId="{2D2A0F89-8FCA-40C1-AD61-04975E1E2EFA}" dt="2024-05-29T13:18:02.035" v="1604" actId="47"/>
        <pc:sldMkLst>
          <pc:docMk/>
          <pc:sldMk cId="2578361554" sldId="308"/>
        </pc:sldMkLst>
      </pc:sldChg>
      <pc:sldChg chg="addSp delSp modSp new del mod modShow">
        <pc:chgData name="Peeters Karel" userId="62d80516-7a11-4a37-9397-62f79aa4e48e" providerId="ADAL" clId="{2D2A0F89-8FCA-40C1-AD61-04975E1E2EFA}" dt="2024-05-29T13:18:22.817" v="1607" actId="47"/>
        <pc:sldMkLst>
          <pc:docMk/>
          <pc:sldMk cId="4076139243" sldId="309"/>
        </pc:sldMkLst>
      </pc:sldChg>
      <pc:sldChg chg="add del">
        <pc:chgData name="Peeters Karel" userId="62d80516-7a11-4a37-9397-62f79aa4e48e" providerId="ADAL" clId="{2D2A0F89-8FCA-40C1-AD61-04975E1E2EFA}" dt="2024-04-10T11:30:18.522" v="538"/>
        <pc:sldMkLst>
          <pc:docMk/>
          <pc:sldMk cId="114129791" sldId="310"/>
        </pc:sldMkLst>
      </pc:sldChg>
      <pc:sldChg chg="addSp delSp modSp add del mod modAnim">
        <pc:chgData name="Peeters Karel" userId="62d80516-7a11-4a37-9397-62f79aa4e48e" providerId="ADAL" clId="{2D2A0F89-8FCA-40C1-AD61-04975E1E2EFA}" dt="2024-04-12T11:14:49.763" v="872" actId="47"/>
        <pc:sldMkLst>
          <pc:docMk/>
          <pc:sldMk cId="354833547" sldId="310"/>
        </pc:sldMkLst>
      </pc:sldChg>
      <pc:sldChg chg="addSp modSp mod">
        <pc:chgData name="Peeters Karel" userId="62d80516-7a11-4a37-9397-62f79aa4e48e" providerId="ADAL" clId="{2D2A0F89-8FCA-40C1-AD61-04975E1E2EFA}" dt="2024-06-04T07:02:56.091" v="3433" actId="1076"/>
        <pc:sldMkLst>
          <pc:docMk/>
          <pc:sldMk cId="3268078022" sldId="439"/>
        </pc:sldMkLst>
      </pc:sldChg>
      <pc:sldChg chg="addSp modSp">
        <pc:chgData name="Peeters Karel" userId="62d80516-7a11-4a37-9397-62f79aa4e48e" providerId="ADAL" clId="{2D2A0F89-8FCA-40C1-AD61-04975E1E2EFA}" dt="2024-06-03T22:07:31.015" v="3337"/>
        <pc:sldMkLst>
          <pc:docMk/>
          <pc:sldMk cId="2295451519" sldId="440"/>
        </pc:sldMkLst>
      </pc:sldChg>
      <pc:sldChg chg="addSp modSp mod">
        <pc:chgData name="Peeters Karel" userId="62d80516-7a11-4a37-9397-62f79aa4e48e" providerId="ADAL" clId="{2D2A0F89-8FCA-40C1-AD61-04975E1E2EFA}" dt="2024-06-03T22:07:38.494" v="3341"/>
        <pc:sldMkLst>
          <pc:docMk/>
          <pc:sldMk cId="596782131" sldId="489"/>
        </pc:sldMkLst>
      </pc:sldChg>
      <pc:sldChg chg="addSp delSp modSp mod modClrScheme chgLayout">
        <pc:chgData name="Peeters Karel" userId="62d80516-7a11-4a37-9397-62f79aa4e48e" providerId="ADAL" clId="{2D2A0F89-8FCA-40C1-AD61-04975E1E2EFA}" dt="2024-06-03T22:07:40.182" v="3342"/>
        <pc:sldMkLst>
          <pc:docMk/>
          <pc:sldMk cId="1266614192" sldId="493"/>
        </pc:sldMkLst>
      </pc:sldChg>
      <pc:sldChg chg="addSp modSp mod">
        <pc:chgData name="Peeters Karel" userId="62d80516-7a11-4a37-9397-62f79aa4e48e" providerId="ADAL" clId="{2D2A0F89-8FCA-40C1-AD61-04975E1E2EFA}" dt="2024-06-03T22:07:32.791" v="3338"/>
        <pc:sldMkLst>
          <pc:docMk/>
          <pc:sldMk cId="651538791" sldId="1130"/>
        </pc:sldMkLst>
      </pc:sldChg>
      <pc:sldChg chg="addSp delSp modSp mod modClrScheme chgLayout">
        <pc:chgData name="Peeters Karel" userId="62d80516-7a11-4a37-9397-62f79aa4e48e" providerId="ADAL" clId="{2D2A0F89-8FCA-40C1-AD61-04975E1E2EFA}" dt="2024-06-03T22:07:42.119" v="3343"/>
        <pc:sldMkLst>
          <pc:docMk/>
          <pc:sldMk cId="439573248" sldId="1131"/>
        </pc:sldMkLst>
      </pc:sldChg>
      <pc:sldChg chg="addSp delSp modSp mod modClrScheme chgLayout">
        <pc:chgData name="Peeters Karel" userId="62d80516-7a11-4a37-9397-62f79aa4e48e" providerId="ADAL" clId="{2D2A0F89-8FCA-40C1-AD61-04975E1E2EFA}" dt="2024-06-03T22:08:01.482" v="3367" actId="1037"/>
        <pc:sldMkLst>
          <pc:docMk/>
          <pc:sldMk cId="4197919647" sldId="1132"/>
        </pc:sldMkLst>
      </pc:sldChg>
      <pc:sldChg chg="addSp delSp modSp mod modClrScheme chgLayout">
        <pc:chgData name="Peeters Karel" userId="62d80516-7a11-4a37-9397-62f79aa4e48e" providerId="ADAL" clId="{2D2A0F89-8FCA-40C1-AD61-04975E1E2EFA}" dt="2024-06-03T22:08:06.730" v="3368"/>
        <pc:sldMkLst>
          <pc:docMk/>
          <pc:sldMk cId="3754813168" sldId="1133"/>
        </pc:sldMkLst>
      </pc:sldChg>
      <pc:sldChg chg="addSp delSp modSp mod modClrScheme chgLayout">
        <pc:chgData name="Peeters Karel" userId="62d80516-7a11-4a37-9397-62f79aa4e48e" providerId="ADAL" clId="{2D2A0F89-8FCA-40C1-AD61-04975E1E2EFA}" dt="2024-06-03T22:08:08.591" v="3369"/>
        <pc:sldMkLst>
          <pc:docMk/>
          <pc:sldMk cId="3535962850" sldId="1134"/>
        </pc:sldMkLst>
      </pc:sldChg>
      <pc:sldChg chg="addSp delSp modSp mod modClrScheme chgLayout">
        <pc:chgData name="Peeters Karel" userId="62d80516-7a11-4a37-9397-62f79aa4e48e" providerId="ADAL" clId="{2D2A0F89-8FCA-40C1-AD61-04975E1E2EFA}" dt="2024-06-03T22:08:10.509" v="3370"/>
        <pc:sldMkLst>
          <pc:docMk/>
          <pc:sldMk cId="3987159976" sldId="1136"/>
        </pc:sldMkLst>
      </pc:sldChg>
      <pc:sldChg chg="addSp delSp modSp mod modClrScheme chgLayout">
        <pc:chgData name="Peeters Karel" userId="62d80516-7a11-4a37-9397-62f79aa4e48e" providerId="ADAL" clId="{2D2A0F89-8FCA-40C1-AD61-04975E1E2EFA}" dt="2024-06-03T22:08:14.431" v="3372"/>
        <pc:sldMkLst>
          <pc:docMk/>
          <pc:sldMk cId="23851869" sldId="1137"/>
        </pc:sldMkLst>
      </pc:sldChg>
      <pc:sldChg chg="addSp delSp modSp mod modClrScheme chgLayout">
        <pc:chgData name="Peeters Karel" userId="62d80516-7a11-4a37-9397-62f79aa4e48e" providerId="ADAL" clId="{2D2A0F89-8FCA-40C1-AD61-04975E1E2EFA}" dt="2024-06-03T22:08:16.037" v="3373"/>
        <pc:sldMkLst>
          <pc:docMk/>
          <pc:sldMk cId="4017401466" sldId="1138"/>
        </pc:sldMkLst>
      </pc:sldChg>
      <pc:sldChg chg="addSp delSp modSp mod modClrScheme chgLayout">
        <pc:chgData name="Peeters Karel" userId="62d80516-7a11-4a37-9397-62f79aa4e48e" providerId="ADAL" clId="{2D2A0F89-8FCA-40C1-AD61-04975E1E2EFA}" dt="2024-06-03T22:08:17.991" v="3374"/>
        <pc:sldMkLst>
          <pc:docMk/>
          <pc:sldMk cId="430201516" sldId="1139"/>
        </pc:sldMkLst>
      </pc:sldChg>
      <pc:sldChg chg="addSp delSp modSp mod modClrScheme chgLayout">
        <pc:chgData name="Peeters Karel" userId="62d80516-7a11-4a37-9397-62f79aa4e48e" providerId="ADAL" clId="{2D2A0F89-8FCA-40C1-AD61-04975E1E2EFA}" dt="2024-06-03T22:08:19.766" v="3375"/>
        <pc:sldMkLst>
          <pc:docMk/>
          <pc:sldMk cId="3204356922" sldId="1140"/>
        </pc:sldMkLst>
      </pc:sldChg>
      <pc:sldChg chg="addSp delSp modSp mod modClrScheme chgLayout">
        <pc:chgData name="Peeters Karel" userId="62d80516-7a11-4a37-9397-62f79aa4e48e" providerId="ADAL" clId="{2D2A0F89-8FCA-40C1-AD61-04975E1E2EFA}" dt="2024-06-03T22:08:21.478" v="3376"/>
        <pc:sldMkLst>
          <pc:docMk/>
          <pc:sldMk cId="2694373400" sldId="1141"/>
        </pc:sldMkLst>
      </pc:sldChg>
      <pc:sldChg chg="addSp delSp modSp mod modClrScheme chgLayout">
        <pc:chgData name="Peeters Karel" userId="62d80516-7a11-4a37-9397-62f79aa4e48e" providerId="ADAL" clId="{2D2A0F89-8FCA-40C1-AD61-04975E1E2EFA}" dt="2024-06-03T22:08:23.525" v="3377"/>
        <pc:sldMkLst>
          <pc:docMk/>
          <pc:sldMk cId="2042361577" sldId="1142"/>
        </pc:sldMkLst>
      </pc:sldChg>
      <pc:sldChg chg="addSp delSp modSp mod modClrScheme chgLayout">
        <pc:chgData name="Peeters Karel" userId="62d80516-7a11-4a37-9397-62f79aa4e48e" providerId="ADAL" clId="{2D2A0F89-8FCA-40C1-AD61-04975E1E2EFA}" dt="2024-06-03T22:08:12.679" v="3371"/>
        <pc:sldMkLst>
          <pc:docMk/>
          <pc:sldMk cId="231144487" sldId="1144"/>
        </pc:sldMkLst>
      </pc:sldChg>
      <pc:sldChg chg="addSp delSp modSp add mod modClrScheme chgLayout">
        <pc:chgData name="Peeters Karel" userId="62d80516-7a11-4a37-9397-62f79aa4e48e" providerId="ADAL" clId="{2D2A0F89-8FCA-40C1-AD61-04975E1E2EFA}" dt="2024-05-20T10:28:44.320" v="1592" actId="14100"/>
        <pc:sldMkLst>
          <pc:docMk/>
          <pc:sldMk cId="3153445696" sldId="1177"/>
        </pc:sldMkLst>
      </pc:sldChg>
      <pc:sldChg chg="addSp delSp modSp add mod modClrScheme chgLayout">
        <pc:chgData name="Peeters Karel" userId="62d80516-7a11-4a37-9397-62f79aa4e48e" providerId="ADAL" clId="{2D2A0F89-8FCA-40C1-AD61-04975E1E2EFA}" dt="2024-05-31T07:32:47.671" v="3076" actId="20577"/>
        <pc:sldMkLst>
          <pc:docMk/>
          <pc:sldMk cId="3867073922" sldId="1178"/>
        </pc:sldMkLst>
      </pc:sldChg>
      <pc:sldChg chg="addSp delSp modSp add mod modClrScheme modShow chgLayout">
        <pc:chgData name="Peeters Karel" userId="62d80516-7a11-4a37-9397-62f79aa4e48e" providerId="ADAL" clId="{2D2A0F89-8FCA-40C1-AD61-04975E1E2EFA}" dt="2024-05-29T13:16:47.205" v="1598" actId="729"/>
        <pc:sldMkLst>
          <pc:docMk/>
          <pc:sldMk cId="3562236968" sldId="1181"/>
        </pc:sldMkLst>
      </pc:sldChg>
      <pc:sldChg chg="addSp delSp modSp add mod modClrScheme modShow chgLayout">
        <pc:chgData name="Peeters Karel" userId="62d80516-7a11-4a37-9397-62f79aa4e48e" providerId="ADAL" clId="{2D2A0F89-8FCA-40C1-AD61-04975E1E2EFA}" dt="2024-05-29T13:16:33.753" v="1597" actId="729"/>
        <pc:sldMkLst>
          <pc:docMk/>
          <pc:sldMk cId="3502071011" sldId="1182"/>
        </pc:sldMkLst>
      </pc:sldChg>
      <pc:sldChg chg="modSp add del mod">
        <pc:chgData name="Peeters Karel" userId="62d80516-7a11-4a37-9397-62f79aa4e48e" providerId="ADAL" clId="{2D2A0F89-8FCA-40C1-AD61-04975E1E2EFA}" dt="2024-04-12T14:27:28.106" v="1291" actId="47"/>
        <pc:sldMkLst>
          <pc:docMk/>
          <pc:sldMk cId="2325184901" sldId="1183"/>
        </pc:sldMkLst>
      </pc:sldChg>
      <pc:sldChg chg="addSp delSp modSp add mod ord modClrScheme chgLayout">
        <pc:chgData name="Peeters Karel" userId="62d80516-7a11-4a37-9397-62f79aa4e48e" providerId="ADAL" clId="{2D2A0F89-8FCA-40C1-AD61-04975E1E2EFA}" dt="2024-06-05T11:47:45.564" v="3994" actId="478"/>
        <pc:sldMkLst>
          <pc:docMk/>
          <pc:sldMk cId="1499293500" sldId="1184"/>
        </pc:sldMkLst>
      </pc:sldChg>
      <pc:sldChg chg="addSp delSp modSp new mod modAnim">
        <pc:chgData name="Peeters Karel" userId="62d80516-7a11-4a37-9397-62f79aa4e48e" providerId="ADAL" clId="{2D2A0F89-8FCA-40C1-AD61-04975E1E2EFA}" dt="2024-06-05T11:48:32.558" v="3995"/>
        <pc:sldMkLst>
          <pc:docMk/>
          <pc:sldMk cId="1155808117" sldId="1185"/>
        </pc:sldMkLst>
      </pc:sldChg>
      <pc:sldChg chg="addSp delSp modSp add mod">
        <pc:chgData name="Peeters Karel" userId="62d80516-7a11-4a37-9397-62f79aa4e48e" providerId="ADAL" clId="{2D2A0F89-8FCA-40C1-AD61-04975E1E2EFA}" dt="2024-05-29T13:32:12.278" v="2479" actId="22"/>
        <pc:sldMkLst>
          <pc:docMk/>
          <pc:sldMk cId="874598498" sldId="1186"/>
        </pc:sldMkLst>
      </pc:sldChg>
      <pc:sldChg chg="addSp delSp modSp add mod">
        <pc:chgData name="Peeters Karel" userId="62d80516-7a11-4a37-9397-62f79aa4e48e" providerId="ADAL" clId="{2D2A0F89-8FCA-40C1-AD61-04975E1E2EFA}" dt="2024-05-31T08:11:41.811" v="3110" actId="20577"/>
        <pc:sldMkLst>
          <pc:docMk/>
          <pc:sldMk cId="3184972493" sldId="1187"/>
        </pc:sldMkLst>
      </pc:sldChg>
      <pc:sldChg chg="add del mod modShow">
        <pc:chgData name="Peeters Karel" userId="62d80516-7a11-4a37-9397-62f79aa4e48e" providerId="ADAL" clId="{2D2A0F89-8FCA-40C1-AD61-04975E1E2EFA}" dt="2024-05-29T13:18:23.883" v="1608" actId="47"/>
        <pc:sldMkLst>
          <pc:docMk/>
          <pc:sldMk cId="3307056556" sldId="1188"/>
        </pc:sldMkLst>
      </pc:sldChg>
      <pc:sldChg chg="addSp modSp ord">
        <pc:chgData name="Peeters Karel" userId="62d80516-7a11-4a37-9397-62f79aa4e48e" providerId="ADAL" clId="{2D2A0F89-8FCA-40C1-AD61-04975E1E2EFA}" dt="2024-05-31T13:25:22.097" v="3114"/>
        <pc:sldMkLst>
          <pc:docMk/>
          <pc:sldMk cId="2966087120" sldId="1189"/>
        </pc:sldMkLst>
      </pc:sldChg>
      <pc:sldChg chg="ord">
        <pc:chgData name="Peeters Karel" userId="62d80516-7a11-4a37-9397-62f79aa4e48e" providerId="ADAL" clId="{2D2A0F89-8FCA-40C1-AD61-04975E1E2EFA}" dt="2024-05-31T13:25:22.097" v="3114"/>
        <pc:sldMkLst>
          <pc:docMk/>
          <pc:sldMk cId="2542015357" sldId="1190"/>
        </pc:sldMkLst>
      </pc:sldChg>
      <pc:sldChg chg="addSp modSp new mod modClrScheme chgLayout">
        <pc:chgData name="Peeters Karel" userId="62d80516-7a11-4a37-9397-62f79aa4e48e" providerId="ADAL" clId="{2D2A0F89-8FCA-40C1-AD61-04975E1E2EFA}" dt="2024-05-29T13:24:45.243" v="2129" actId="20577"/>
        <pc:sldMkLst>
          <pc:docMk/>
          <pc:sldMk cId="3545731287" sldId="1191"/>
        </pc:sldMkLst>
      </pc:sldChg>
      <pc:sldChg chg="modSp add mod modShow">
        <pc:chgData name="Peeters Karel" userId="62d80516-7a11-4a37-9397-62f79aa4e48e" providerId="ADAL" clId="{2D2A0F89-8FCA-40C1-AD61-04975E1E2EFA}" dt="2024-06-06T08:04:35.987" v="4115" actId="729"/>
        <pc:sldMkLst>
          <pc:docMk/>
          <pc:sldMk cId="2031901768" sldId="1192"/>
        </pc:sldMkLst>
      </pc:sldChg>
      <pc:sldChg chg="addSp modSp add mod">
        <pc:chgData name="Peeters Karel" userId="62d80516-7a11-4a37-9397-62f79aa4e48e" providerId="ADAL" clId="{2D2A0F89-8FCA-40C1-AD61-04975E1E2EFA}" dt="2024-06-03T22:08:25.005" v="3378"/>
        <pc:sldMkLst>
          <pc:docMk/>
          <pc:sldMk cId="1705159439" sldId="1193"/>
        </pc:sldMkLst>
      </pc:sldChg>
      <pc:sldChg chg="modSp add mod modShow">
        <pc:chgData name="Peeters Karel" userId="62d80516-7a11-4a37-9397-62f79aa4e48e" providerId="ADAL" clId="{2D2A0F89-8FCA-40C1-AD61-04975E1E2EFA}" dt="2024-06-05T12:27:00.492" v="4001" actId="729"/>
        <pc:sldMkLst>
          <pc:docMk/>
          <pc:sldMk cId="3643729945" sldId="1194"/>
        </pc:sldMkLst>
      </pc:sldChg>
      <pc:sldChg chg="modSp add mod ord modShow">
        <pc:chgData name="Peeters Karel" userId="62d80516-7a11-4a37-9397-62f79aa4e48e" providerId="ADAL" clId="{2D2A0F89-8FCA-40C1-AD61-04975E1E2EFA}" dt="2024-06-03T21:39:48.426" v="3149" actId="729"/>
        <pc:sldMkLst>
          <pc:docMk/>
          <pc:sldMk cId="1169302370" sldId="1195"/>
        </pc:sldMkLst>
      </pc:sldChg>
      <pc:sldChg chg="addSp modSp add mod">
        <pc:chgData name="Peeters Karel" userId="62d80516-7a11-4a37-9397-62f79aa4e48e" providerId="ADAL" clId="{2D2A0F89-8FCA-40C1-AD61-04975E1E2EFA}" dt="2024-06-03T15:36:57.172" v="3133" actId="14826"/>
        <pc:sldMkLst>
          <pc:docMk/>
          <pc:sldMk cId="1772854924" sldId="1196"/>
        </pc:sldMkLst>
      </pc:sldChg>
      <pc:sldChg chg="delSp modSp mod">
        <pc:chgData name="Peeters Karel" userId="62d80516-7a11-4a37-9397-62f79aa4e48e" providerId="ADAL" clId="{2D2A0F89-8FCA-40C1-AD61-04975E1E2EFA}" dt="2024-06-07T07:06:59.687" v="4152" actId="5793"/>
        <pc:sldMkLst>
          <pc:docMk/>
          <pc:sldMk cId="78550587" sldId="1198"/>
        </pc:sldMkLst>
      </pc:sldChg>
      <pc:sldChg chg="ord">
        <pc:chgData name="Peeters Karel" userId="62d80516-7a11-4a37-9397-62f79aa4e48e" providerId="ADAL" clId="{2D2A0F89-8FCA-40C1-AD61-04975E1E2EFA}" dt="2024-06-03T21:59:52.580" v="3263"/>
        <pc:sldMkLst>
          <pc:docMk/>
          <pc:sldMk cId="3242896050" sldId="1989"/>
        </pc:sldMkLst>
      </pc:sldChg>
      <pc:sldChg chg="modSp mod">
        <pc:chgData name="Peeters Karel" userId="62d80516-7a11-4a37-9397-62f79aa4e48e" providerId="ADAL" clId="{2D2A0F89-8FCA-40C1-AD61-04975E1E2EFA}" dt="2024-06-11T08:00:32.296" v="4266" actId="27636"/>
        <pc:sldMkLst>
          <pc:docMk/>
          <pc:sldMk cId="2066968242" sldId="2147469100"/>
        </pc:sldMkLst>
      </pc:sldChg>
      <pc:sldChg chg="delSp mod">
        <pc:chgData name="Peeters Karel" userId="62d80516-7a11-4a37-9397-62f79aa4e48e" providerId="ADAL" clId="{2D2A0F89-8FCA-40C1-AD61-04975E1E2EFA}" dt="2024-05-31T07:46:10.956" v="3077" actId="478"/>
        <pc:sldMkLst>
          <pc:docMk/>
          <pc:sldMk cId="2833359580" sldId="2147469102"/>
        </pc:sldMkLst>
      </pc:sldChg>
      <pc:sldChg chg="addSp delSp modSp mod modClrScheme chgLayout">
        <pc:chgData name="Peeters Karel" userId="62d80516-7a11-4a37-9397-62f79aa4e48e" providerId="ADAL" clId="{2D2A0F89-8FCA-40C1-AD61-04975E1E2EFA}" dt="2024-06-03T22:07:28.985" v="3336"/>
        <pc:sldMkLst>
          <pc:docMk/>
          <pc:sldMk cId="729863117" sldId="2147469103"/>
        </pc:sldMkLst>
      </pc:sldChg>
      <pc:sldChg chg="modSp mod">
        <pc:chgData name="Peeters Karel" userId="62d80516-7a11-4a37-9397-62f79aa4e48e" providerId="ADAL" clId="{2D2A0F89-8FCA-40C1-AD61-04975E1E2EFA}" dt="2024-06-11T08:00:32.265" v="4265" actId="27636"/>
        <pc:sldMkLst>
          <pc:docMk/>
          <pc:sldMk cId="2472145276" sldId="2147469187"/>
        </pc:sldMkLst>
      </pc:sldChg>
      <pc:sldChg chg="mod modShow">
        <pc:chgData name="Peeters Karel" userId="62d80516-7a11-4a37-9397-62f79aa4e48e" providerId="ADAL" clId="{2D2A0F89-8FCA-40C1-AD61-04975E1E2EFA}" dt="2024-06-06T07:58:35.536" v="4007" actId="729"/>
        <pc:sldMkLst>
          <pc:docMk/>
          <pc:sldMk cId="683843997" sldId="2147469481"/>
        </pc:sldMkLst>
      </pc:sldChg>
      <pc:sldChg chg="modSp mod">
        <pc:chgData name="Peeters Karel" userId="62d80516-7a11-4a37-9397-62f79aa4e48e" providerId="ADAL" clId="{2D2A0F89-8FCA-40C1-AD61-04975E1E2EFA}" dt="2024-06-11T08:00:32.312" v="4267" actId="27636"/>
        <pc:sldMkLst>
          <pc:docMk/>
          <pc:sldMk cId="1530083603" sldId="2147469482"/>
        </pc:sldMkLst>
      </pc:sldChg>
      <pc:sldChg chg="addSp delSp modSp mod">
        <pc:chgData name="Peeters Karel" userId="62d80516-7a11-4a37-9397-62f79aa4e48e" providerId="ADAL" clId="{2D2A0F89-8FCA-40C1-AD61-04975E1E2EFA}" dt="2024-06-11T12:41:57.334" v="4291" actId="1076"/>
        <pc:sldMkLst>
          <pc:docMk/>
          <pc:sldMk cId="1980478608" sldId="2147469483"/>
        </pc:sldMkLst>
      </pc:sldChg>
      <pc:sldChg chg="addSp delSp modSp mod">
        <pc:chgData name="Peeters Karel" userId="62d80516-7a11-4a37-9397-62f79aa4e48e" providerId="ADAL" clId="{2D2A0F89-8FCA-40C1-AD61-04975E1E2EFA}" dt="2024-06-07T12:02:07.265" v="4157" actId="1037"/>
        <pc:sldMkLst>
          <pc:docMk/>
          <pc:sldMk cId="3438513933" sldId="2147469484"/>
        </pc:sldMkLst>
      </pc:sldChg>
      <pc:sldChg chg="addSp delSp modSp new mod">
        <pc:chgData name="Peeters Karel" userId="62d80516-7a11-4a37-9397-62f79aa4e48e" providerId="ADAL" clId="{2D2A0F89-8FCA-40C1-AD61-04975E1E2EFA}" dt="2024-06-03T15:38:47.908" v="3146" actId="478"/>
        <pc:sldMkLst>
          <pc:docMk/>
          <pc:sldMk cId="1967061333" sldId="2147469485"/>
        </pc:sldMkLst>
      </pc:sldChg>
      <pc:sldChg chg="addSp delSp modSp add mod">
        <pc:chgData name="Peeters Karel" userId="62d80516-7a11-4a37-9397-62f79aa4e48e" providerId="ADAL" clId="{2D2A0F89-8FCA-40C1-AD61-04975E1E2EFA}" dt="2024-06-11T14:11:29.952" v="4402" actId="1076"/>
        <pc:sldMkLst>
          <pc:docMk/>
          <pc:sldMk cId="2714112951" sldId="2147469486"/>
        </pc:sldMkLst>
      </pc:sldChg>
      <pc:sldChg chg="addSp delSp modSp add mod">
        <pc:chgData name="Peeters Karel" userId="62d80516-7a11-4a37-9397-62f79aa4e48e" providerId="ADAL" clId="{2D2A0F89-8FCA-40C1-AD61-04975E1E2EFA}" dt="2024-06-03T15:38:52.454" v="3147" actId="478"/>
        <pc:sldMkLst>
          <pc:docMk/>
          <pc:sldMk cId="4005930535" sldId="2147469487"/>
        </pc:sldMkLst>
      </pc:sldChg>
      <pc:sldChg chg="ord">
        <pc:chgData name="Peeters Karel" userId="62d80516-7a11-4a37-9397-62f79aa4e48e" providerId="ADAL" clId="{2D2A0F89-8FCA-40C1-AD61-04975E1E2EFA}" dt="2024-06-03T21:59:52.580" v="3263"/>
        <pc:sldMkLst>
          <pc:docMk/>
          <pc:sldMk cId="3004731062" sldId="2147470019"/>
        </pc:sldMkLst>
      </pc:sldChg>
      <pc:sldChg chg="modSp mod ord">
        <pc:chgData name="Peeters Karel" userId="62d80516-7a11-4a37-9397-62f79aa4e48e" providerId="ADAL" clId="{2D2A0F89-8FCA-40C1-AD61-04975E1E2EFA}" dt="2024-06-06T07:44:50.186" v="4006" actId="6549"/>
        <pc:sldMkLst>
          <pc:docMk/>
          <pc:sldMk cId="1907643455" sldId="2147470020"/>
        </pc:sldMkLst>
      </pc:sldChg>
      <pc:sldChg chg="ord">
        <pc:chgData name="Peeters Karel" userId="62d80516-7a11-4a37-9397-62f79aa4e48e" providerId="ADAL" clId="{2D2A0F89-8FCA-40C1-AD61-04975E1E2EFA}" dt="2024-06-03T21:59:52.580" v="3263"/>
        <pc:sldMkLst>
          <pc:docMk/>
          <pc:sldMk cId="897844996" sldId="2147470021"/>
        </pc:sldMkLst>
      </pc:sldChg>
      <pc:sldChg chg="ord">
        <pc:chgData name="Peeters Karel" userId="62d80516-7a11-4a37-9397-62f79aa4e48e" providerId="ADAL" clId="{2D2A0F89-8FCA-40C1-AD61-04975E1E2EFA}" dt="2024-06-03T21:59:52.580" v="3263"/>
        <pc:sldMkLst>
          <pc:docMk/>
          <pc:sldMk cId="3480945632" sldId="2147470022"/>
        </pc:sldMkLst>
      </pc:sldChg>
      <pc:sldChg chg="ord">
        <pc:chgData name="Peeters Karel" userId="62d80516-7a11-4a37-9397-62f79aa4e48e" providerId="ADAL" clId="{2D2A0F89-8FCA-40C1-AD61-04975E1E2EFA}" dt="2024-06-03T21:59:52.580" v="3263"/>
        <pc:sldMkLst>
          <pc:docMk/>
          <pc:sldMk cId="3150850925" sldId="2147470023"/>
        </pc:sldMkLst>
      </pc:sldChg>
      <pc:sldChg chg="addSp delSp modSp new mod setBg modAnim">
        <pc:chgData name="Peeters Karel" userId="62d80516-7a11-4a37-9397-62f79aa4e48e" providerId="ADAL" clId="{2D2A0F89-8FCA-40C1-AD61-04975E1E2EFA}" dt="2024-06-05T07:48:50.957" v="3991"/>
        <pc:sldMkLst>
          <pc:docMk/>
          <pc:sldMk cId="2514149814" sldId="2147470024"/>
        </pc:sldMkLst>
      </pc:sldChg>
      <pc:sldChg chg="mod modShow">
        <pc:chgData name="Peeters Karel" userId="62d80516-7a11-4a37-9397-62f79aa4e48e" providerId="ADAL" clId="{2D2A0F89-8FCA-40C1-AD61-04975E1E2EFA}" dt="2024-06-05T07:14:24.238" v="3803" actId="729"/>
        <pc:sldMkLst>
          <pc:docMk/>
          <pc:sldMk cId="729863117" sldId="2147470026"/>
        </pc:sldMkLst>
      </pc:sldChg>
      <pc:sldChg chg="addSp delSp modSp mod modClrScheme chgLayout">
        <pc:chgData name="Peeters Karel" userId="62d80516-7a11-4a37-9397-62f79aa4e48e" providerId="ADAL" clId="{2D2A0F89-8FCA-40C1-AD61-04975E1E2EFA}" dt="2024-06-05T12:20:15.039" v="4000" actId="700"/>
        <pc:sldMkLst>
          <pc:docMk/>
          <pc:sldMk cId="3402659144" sldId="2147470032"/>
        </pc:sldMkLst>
      </pc:sldChg>
      <pc:sldChg chg="del">
        <pc:chgData name="Peeters Karel" userId="62d80516-7a11-4a37-9397-62f79aa4e48e" providerId="ADAL" clId="{2D2A0F89-8FCA-40C1-AD61-04975E1E2EFA}" dt="2024-06-11T07:58:58" v="4194" actId="47"/>
        <pc:sldMkLst>
          <pc:docMk/>
          <pc:sldMk cId="2587691080" sldId="2147470046"/>
        </pc:sldMkLst>
      </pc:sldChg>
      <pc:sldChg chg="delSp mod">
        <pc:chgData name="Peeters Karel" userId="62d80516-7a11-4a37-9397-62f79aa4e48e" providerId="ADAL" clId="{2D2A0F89-8FCA-40C1-AD61-04975E1E2EFA}" dt="2024-06-11T13:31:53.112" v="4292" actId="478"/>
        <pc:sldMkLst>
          <pc:docMk/>
          <pc:sldMk cId="1892964182" sldId="2147470047"/>
        </pc:sldMkLst>
      </pc:sldChg>
      <pc:sldChg chg="del">
        <pc:chgData name="Peeters Karel" userId="62d80516-7a11-4a37-9397-62f79aa4e48e" providerId="ADAL" clId="{2D2A0F89-8FCA-40C1-AD61-04975E1E2EFA}" dt="2024-06-11T07:58:58" v="4194" actId="47"/>
        <pc:sldMkLst>
          <pc:docMk/>
          <pc:sldMk cId="4060674450" sldId="2147470048"/>
        </pc:sldMkLst>
      </pc:sldChg>
      <pc:sldChg chg="modSp del">
        <pc:chgData name="Peeters Karel" userId="62d80516-7a11-4a37-9397-62f79aa4e48e" providerId="ADAL" clId="{2D2A0F89-8FCA-40C1-AD61-04975E1E2EFA}" dt="2024-06-11T07:59:11.275" v="4195" actId="47"/>
        <pc:sldMkLst>
          <pc:docMk/>
          <pc:sldMk cId="656610997" sldId="2147470049"/>
        </pc:sldMkLst>
      </pc:sldChg>
      <pc:sldChg chg="modSp mod">
        <pc:chgData name="Peeters Karel" userId="62d80516-7a11-4a37-9397-62f79aa4e48e" providerId="ADAL" clId="{2D2A0F89-8FCA-40C1-AD61-04975E1E2EFA}" dt="2024-06-07T07:04:05.344" v="4130" actId="1076"/>
        <pc:sldMkLst>
          <pc:docMk/>
          <pc:sldMk cId="3178202845" sldId="2147470053"/>
        </pc:sldMkLst>
      </pc:sldChg>
      <pc:sldChg chg="addSp delSp modSp new mod">
        <pc:chgData name="Peeters Karel" userId="62d80516-7a11-4a37-9397-62f79aa4e48e" providerId="ADAL" clId="{2D2A0F89-8FCA-40C1-AD61-04975E1E2EFA}" dt="2024-06-11T07:58:51.017" v="4193" actId="20577"/>
        <pc:sldMkLst>
          <pc:docMk/>
          <pc:sldMk cId="2046842807" sldId="2147470082"/>
        </pc:sldMkLst>
      </pc:sldChg>
      <pc:sldChg chg="add del">
        <pc:chgData name="Peeters Karel" userId="62d80516-7a11-4a37-9397-62f79aa4e48e" providerId="ADAL" clId="{2D2A0F89-8FCA-40C1-AD61-04975E1E2EFA}" dt="2024-06-11T13:37:22.923" v="4299" actId="47"/>
        <pc:sldMkLst>
          <pc:docMk/>
          <pc:sldMk cId="0" sldId="2147470083"/>
        </pc:sldMkLst>
      </pc:sldChg>
      <pc:sldChg chg="new del ord">
        <pc:chgData name="Peeters Karel" userId="62d80516-7a11-4a37-9397-62f79aa4e48e" providerId="ADAL" clId="{2D2A0F89-8FCA-40C1-AD61-04975E1E2EFA}" dt="2024-06-11T13:42:39.471" v="4307" actId="47"/>
        <pc:sldMkLst>
          <pc:docMk/>
          <pc:sldMk cId="366672487" sldId="2147470083"/>
        </pc:sldMkLst>
      </pc:sldChg>
      <pc:sldChg chg="addSp delSp new mod">
        <pc:chgData name="Peeters Karel" userId="62d80516-7a11-4a37-9397-62f79aa4e48e" providerId="ADAL" clId="{2D2A0F89-8FCA-40C1-AD61-04975E1E2EFA}" dt="2024-06-11T13:38:29.725" v="4303" actId="478"/>
        <pc:sldMkLst>
          <pc:docMk/>
          <pc:sldMk cId="454524390" sldId="2147470084"/>
        </pc:sldMkLst>
      </pc:sldChg>
      <pc:sldChg chg="addSp new">
        <pc:chgData name="Peeters Karel" userId="62d80516-7a11-4a37-9397-62f79aa4e48e" providerId="ADAL" clId="{2D2A0F89-8FCA-40C1-AD61-04975E1E2EFA}" dt="2024-06-11T13:43:11.613" v="4309"/>
        <pc:sldMkLst>
          <pc:docMk/>
          <pc:sldMk cId="1907919228" sldId="2147470085"/>
        </pc:sldMkLst>
      </pc:sldChg>
      <pc:sldChg chg="addSp new">
        <pc:chgData name="Peeters Karel" userId="62d80516-7a11-4a37-9397-62f79aa4e48e" providerId="ADAL" clId="{2D2A0F89-8FCA-40C1-AD61-04975E1E2EFA}" dt="2024-06-11T13:43:36.518" v="4312"/>
        <pc:sldMkLst>
          <pc:docMk/>
          <pc:sldMk cId="400321026" sldId="2147470086"/>
        </pc:sldMkLst>
      </pc:sldChg>
      <pc:sldChg chg="addSp new">
        <pc:chgData name="Peeters Karel" userId="62d80516-7a11-4a37-9397-62f79aa4e48e" providerId="ADAL" clId="{2D2A0F89-8FCA-40C1-AD61-04975E1E2EFA}" dt="2024-06-11T13:44:06.421" v="4313"/>
        <pc:sldMkLst>
          <pc:docMk/>
          <pc:sldMk cId="1276699601" sldId="2147470087"/>
        </pc:sldMkLst>
      </pc:sldChg>
      <pc:sldChg chg="addSp new">
        <pc:chgData name="Peeters Karel" userId="62d80516-7a11-4a37-9397-62f79aa4e48e" providerId="ADAL" clId="{2D2A0F89-8FCA-40C1-AD61-04975E1E2EFA}" dt="2024-06-11T13:44:18.486" v="4315"/>
        <pc:sldMkLst>
          <pc:docMk/>
          <pc:sldMk cId="1023326089" sldId="2147470088"/>
        </pc:sldMkLst>
      </pc:sldChg>
      <pc:sldChg chg="addSp new">
        <pc:chgData name="Peeters Karel" userId="62d80516-7a11-4a37-9397-62f79aa4e48e" providerId="ADAL" clId="{2D2A0F89-8FCA-40C1-AD61-04975E1E2EFA}" dt="2024-06-11T13:44:43.187" v="4318"/>
        <pc:sldMkLst>
          <pc:docMk/>
          <pc:sldMk cId="3516705845" sldId="2147470089"/>
        </pc:sldMkLst>
      </pc:sldChg>
      <pc:sldChg chg="addSp new">
        <pc:chgData name="Peeters Karel" userId="62d80516-7a11-4a37-9397-62f79aa4e48e" providerId="ADAL" clId="{2D2A0F89-8FCA-40C1-AD61-04975E1E2EFA}" dt="2024-06-11T13:44:53.169" v="4319"/>
        <pc:sldMkLst>
          <pc:docMk/>
          <pc:sldMk cId="471119244" sldId="2147470090"/>
        </pc:sldMkLst>
      </pc:sldChg>
      <pc:sldChg chg="addSp delSp modSp new mod modClrScheme chgLayout">
        <pc:chgData name="Peeters Karel" userId="62d80516-7a11-4a37-9397-62f79aa4e48e" providerId="ADAL" clId="{2D2A0F89-8FCA-40C1-AD61-04975E1E2EFA}" dt="2024-07-03T09:10:53.943" v="4437" actId="164"/>
        <pc:sldMkLst>
          <pc:docMk/>
          <pc:sldMk cId="295424123" sldId="2147470091"/>
        </pc:sldMkLst>
      </pc:sldChg>
      <pc:sldMasterChg chg="addSldLayout delSldLayout">
        <pc:chgData name="Peeters Karel" userId="62d80516-7a11-4a37-9397-62f79aa4e48e" providerId="ADAL" clId="{2D2A0F89-8FCA-40C1-AD61-04975E1E2EFA}" dt="2024-07-04T07:08:53.913" v="4439" actId="2696"/>
        <pc:sldMasterMkLst>
          <pc:docMk/>
          <pc:sldMasterMk cId="0" sldId="2147483672"/>
        </pc:sldMasterMkLst>
        <pc:sldLayoutChg chg="del">
          <pc:chgData name="Peeters Karel" userId="62d80516-7a11-4a37-9397-62f79aa4e48e" providerId="ADAL" clId="{2D2A0F89-8FCA-40C1-AD61-04975E1E2EFA}" dt="2024-05-29T13:16:00.069" v="1596" actId="2696"/>
          <pc:sldLayoutMkLst>
            <pc:docMk/>
            <pc:sldMasterMk cId="0" sldId="2147483672"/>
            <pc:sldLayoutMk cId="0" sldId="2147483655"/>
          </pc:sldLayoutMkLst>
        </pc:sldLayoutChg>
        <pc:sldLayoutChg chg="del">
          <pc:chgData name="Peeters Karel" userId="62d80516-7a11-4a37-9397-62f79aa4e48e" providerId="ADAL" clId="{2D2A0F89-8FCA-40C1-AD61-04975E1E2EFA}" dt="2024-04-10T11:03:16.775" v="525" actId="47"/>
          <pc:sldLayoutMkLst>
            <pc:docMk/>
            <pc:sldMasterMk cId="0" sldId="2147483672"/>
            <pc:sldLayoutMk cId="0" sldId="2147483659"/>
          </pc:sldLayoutMkLst>
        </pc:sldLayoutChg>
        <pc:sldLayoutChg chg="del">
          <pc:chgData name="Peeters Karel" userId="62d80516-7a11-4a37-9397-62f79aa4e48e" providerId="ADAL" clId="{2D2A0F89-8FCA-40C1-AD61-04975E1E2EFA}" dt="2024-07-04T07:08:53.913" v="4439" actId="2696"/>
          <pc:sldLayoutMkLst>
            <pc:docMk/>
            <pc:sldMasterMk cId="0" sldId="2147483672"/>
            <pc:sldLayoutMk cId="0" sldId="2147483668"/>
          </pc:sldLayoutMkLst>
        </pc:sldLayoutChg>
        <pc:sldLayoutChg chg="del">
          <pc:chgData name="Peeters Karel" userId="62d80516-7a11-4a37-9397-62f79aa4e48e" providerId="ADAL" clId="{2D2A0F89-8FCA-40C1-AD61-04975E1E2EFA}" dt="2024-06-11T13:36:01.989" v="4294" actId="47"/>
          <pc:sldLayoutMkLst>
            <pc:docMk/>
            <pc:sldMasterMk cId="0" sldId="2147483672"/>
            <pc:sldLayoutMk cId="0" sldId="2147483671"/>
          </pc:sldLayoutMkLst>
        </pc:sldLayoutChg>
        <pc:sldLayoutChg chg="add del">
          <pc:chgData name="Peeters Karel" userId="62d80516-7a11-4a37-9397-62f79aa4e48e" providerId="ADAL" clId="{2D2A0F89-8FCA-40C1-AD61-04975E1E2EFA}" dt="2024-06-11T13:37:22.923" v="4299" actId="47"/>
          <pc:sldLayoutMkLst>
            <pc:docMk/>
            <pc:sldMasterMk cId="0" sldId="2147483672"/>
            <pc:sldLayoutMk cId="2794520029" sldId="2147483768"/>
          </pc:sldLayoutMkLst>
        </pc:sldLayoutChg>
      </pc:sldMasterChg>
      <pc:sldMasterChg chg="del delSldLayout">
        <pc:chgData name="Peeters Karel" userId="62d80516-7a11-4a37-9397-62f79aa4e48e" providerId="ADAL" clId="{2D2A0F89-8FCA-40C1-AD61-04975E1E2EFA}" dt="2024-06-11T13:36:01.989" v="4294" actId="47"/>
        <pc:sldMasterMkLst>
          <pc:docMk/>
          <pc:sldMasterMk cId="2364177143" sldId="2147483768"/>
        </pc:sldMasterMkLst>
        <pc:sldLayoutChg chg="del">
          <pc:chgData name="Peeters Karel" userId="62d80516-7a11-4a37-9397-62f79aa4e48e" providerId="ADAL" clId="{2D2A0F89-8FCA-40C1-AD61-04975E1E2EFA}" dt="2024-06-11T13:36:01.989" v="4294" actId="47"/>
          <pc:sldLayoutMkLst>
            <pc:docMk/>
            <pc:sldMasterMk cId="2364177143" sldId="2147483768"/>
            <pc:sldLayoutMk cId="53526628" sldId="2147483769"/>
          </pc:sldLayoutMkLst>
        </pc:sldLayoutChg>
      </pc:sldMasterChg>
      <pc:sldMasterChg chg="del delSldLayout">
        <pc:chgData name="Peeters Karel" userId="62d80516-7a11-4a37-9397-62f79aa4e48e" providerId="ADAL" clId="{2D2A0F89-8FCA-40C1-AD61-04975E1E2EFA}" dt="2024-06-11T13:42:39.471" v="4307" actId="47"/>
        <pc:sldMasterMkLst>
          <pc:docMk/>
          <pc:sldMasterMk cId="3983135010" sldId="2147483768"/>
        </pc:sldMasterMkLst>
        <pc:sldLayoutChg chg="del">
          <pc:chgData name="Peeters Karel" userId="62d80516-7a11-4a37-9397-62f79aa4e48e" providerId="ADAL" clId="{2D2A0F89-8FCA-40C1-AD61-04975E1E2EFA}" dt="2024-06-11T13:42:39.471" v="4307" actId="47"/>
          <pc:sldLayoutMkLst>
            <pc:docMk/>
            <pc:sldMasterMk cId="3983135010" sldId="2147483768"/>
            <pc:sldLayoutMk cId="1316300081" sldId="2147483769"/>
          </pc:sldLayoutMkLst>
        </pc:sldLayoutChg>
      </pc:sldMasterChg>
      <pc:sldMasterChg chg="add del addSldLayout delSldLayout">
        <pc:chgData name="Peeters Karel" userId="62d80516-7a11-4a37-9397-62f79aa4e48e" providerId="ADAL" clId="{2D2A0F89-8FCA-40C1-AD61-04975E1E2EFA}" dt="2024-06-11T13:37:22.923" v="4299" actId="47"/>
        <pc:sldMasterMkLst>
          <pc:docMk/>
          <pc:sldMasterMk cId="2733278313" sldId="2147483769"/>
        </pc:sldMasterMkLst>
        <pc:sldLayoutChg chg="add del">
          <pc:chgData name="Peeters Karel" userId="62d80516-7a11-4a37-9397-62f79aa4e48e" providerId="ADAL" clId="{2D2A0F89-8FCA-40C1-AD61-04975E1E2EFA}" dt="2024-06-11T13:37:22.923" v="4299" actId="47"/>
          <pc:sldLayoutMkLst>
            <pc:docMk/>
            <pc:sldMasterMk cId="2733278313" sldId="2147483769"/>
            <pc:sldLayoutMk cId="2510124246" sldId="2147483770"/>
          </pc:sldLayoutMkLst>
        </pc:sldLayoutChg>
      </pc:sldMasterChg>
    </pc:docChg>
  </pc:docChgLst>
  <pc:docChgLst>
    <pc:chgData name="Van den Cruyce Kris" userId="S::kris.vandencruyce_mow.vlaanderen.be#ext#@gentplus.onmicrosoft.com::8a30312f-ba49-4484-8944-7bf2d1c8856b" providerId="AD" clId="Web-{CC40CDF5-8011-4635-8AFA-36428D60E9F3}"/>
    <pc:docChg chg="addSld delSld modSld">
      <pc:chgData name="Van den Cruyce Kris" userId="S::kris.vandencruyce_mow.vlaanderen.be#ext#@gentplus.onmicrosoft.com::8a30312f-ba49-4484-8944-7bf2d1c8856b" providerId="AD" clId="Web-{CC40CDF5-8011-4635-8AFA-36428D60E9F3}" dt="2024-06-05T07:08:03.754" v="6"/>
      <pc:docMkLst>
        <pc:docMk/>
      </pc:docMkLst>
      <pc:sldChg chg="del">
        <pc:chgData name="Van den Cruyce Kris" userId="S::kris.vandencruyce_mow.vlaanderen.be#ext#@gentplus.onmicrosoft.com::8a30312f-ba49-4484-8944-7bf2d1c8856b" providerId="AD" clId="Web-{CC40CDF5-8011-4635-8AFA-36428D60E9F3}" dt="2024-06-05T07:08:03.754" v="6"/>
        <pc:sldMkLst>
          <pc:docMk/>
          <pc:sldMk cId="3423207606" sldId="2147469467"/>
        </pc:sldMkLst>
      </pc:sldChg>
      <pc:sldChg chg="addSp delSp modSp add replId">
        <pc:chgData name="Van den Cruyce Kris" userId="S::kris.vandencruyce_mow.vlaanderen.be#ext#@gentplus.onmicrosoft.com::8a30312f-ba49-4484-8944-7bf2d1c8856b" providerId="AD" clId="Web-{CC40CDF5-8011-4635-8AFA-36428D60E9F3}" dt="2024-06-05T07:06:29.891" v="5" actId="14100"/>
        <pc:sldMkLst>
          <pc:docMk/>
          <pc:sldMk cId="236094681" sldId="2147470043"/>
        </pc:sldMkLst>
      </pc:sldChg>
    </pc:docChg>
  </pc:docChgLst>
  <pc:docChgLst>
    <pc:chgData name="jo.deruyver" userId="S::jo.deruyver_mow.vlaanderen.be#ext#@gentplus.onmicrosoft.com::cef91567-da80-4e36-9379-94a71c060174" providerId="AD" clId="Web-{0BD0FFD4-55E7-2DEE-9B4E-367C5E6057D0}"/>
    <pc:docChg chg="addSld delSld modSld">
      <pc:chgData name="jo.deruyver" userId="S::jo.deruyver_mow.vlaanderen.be#ext#@gentplus.onmicrosoft.com::cef91567-da80-4e36-9379-94a71c060174" providerId="AD" clId="Web-{0BD0FFD4-55E7-2DEE-9B4E-367C5E6057D0}" dt="2025-01-20T12:29:40.743" v="158" actId="20577"/>
      <pc:docMkLst>
        <pc:docMk/>
      </pc:docMkLst>
      <pc:sldChg chg="del">
        <pc:chgData name="jo.deruyver" userId="S::jo.deruyver_mow.vlaanderen.be#ext#@gentplus.onmicrosoft.com::cef91567-da80-4e36-9379-94a71c060174" providerId="AD" clId="Web-{0BD0FFD4-55E7-2DEE-9B4E-367C5E6057D0}" dt="2025-01-20T12:28:40.225" v="156"/>
        <pc:sldMkLst>
          <pc:docMk/>
          <pc:sldMk cId="2694292668" sldId="2147470133"/>
        </pc:sldMkLst>
      </pc:sldChg>
      <pc:sldChg chg="modSp">
        <pc:chgData name="jo.deruyver" userId="S::jo.deruyver_mow.vlaanderen.be#ext#@gentplus.onmicrosoft.com::cef91567-da80-4e36-9379-94a71c060174" providerId="AD" clId="Web-{0BD0FFD4-55E7-2DEE-9B4E-367C5E6057D0}" dt="2025-01-20T08:53:27.013" v="43" actId="1076"/>
        <pc:sldMkLst>
          <pc:docMk/>
          <pc:sldMk cId="696932662" sldId="2147470134"/>
        </pc:sldMkLst>
        <pc:picChg chg="mod">
          <ac:chgData name="jo.deruyver" userId="S::jo.deruyver_mow.vlaanderen.be#ext#@gentplus.onmicrosoft.com::cef91567-da80-4e36-9379-94a71c060174" providerId="AD" clId="Web-{0BD0FFD4-55E7-2DEE-9B4E-367C5E6057D0}" dt="2025-01-20T08:53:27.013" v="43" actId="1076"/>
          <ac:picMkLst>
            <pc:docMk/>
            <pc:sldMk cId="696932662" sldId="2147470134"/>
            <ac:picMk id="5" creationId="{4DAA2D4C-99EA-CAE3-0006-ECC461AAC080}"/>
          </ac:picMkLst>
        </pc:picChg>
      </pc:sldChg>
      <pc:sldChg chg="addSp delSp modSp addAnim">
        <pc:chgData name="jo.deruyver" userId="S::jo.deruyver_mow.vlaanderen.be#ext#@gentplus.onmicrosoft.com::cef91567-da80-4e36-9379-94a71c060174" providerId="AD" clId="Web-{0BD0FFD4-55E7-2DEE-9B4E-367C5E6057D0}" dt="2025-01-20T08:24:31.358" v="8"/>
        <pc:sldMkLst>
          <pc:docMk/>
          <pc:sldMk cId="3693381388" sldId="2147470139"/>
        </pc:sldMkLst>
        <pc:spChg chg="add del mod">
          <ac:chgData name="jo.deruyver" userId="S::jo.deruyver_mow.vlaanderen.be#ext#@gentplus.onmicrosoft.com::cef91567-da80-4e36-9379-94a71c060174" providerId="AD" clId="Web-{0BD0FFD4-55E7-2DEE-9B4E-367C5E6057D0}" dt="2025-01-20T08:23:12.557" v="1"/>
          <ac:spMkLst>
            <pc:docMk/>
            <pc:sldMk cId="3693381388" sldId="2147470139"/>
            <ac:spMk id="4" creationId="{9EDD661D-2E16-F3A2-F5F9-C22F76F5B3AC}"/>
          </ac:spMkLst>
        </pc:spChg>
        <pc:spChg chg="del">
          <ac:chgData name="jo.deruyver" userId="S::jo.deruyver_mow.vlaanderen.be#ext#@gentplus.onmicrosoft.com::cef91567-da80-4e36-9379-94a71c060174" providerId="AD" clId="Web-{0BD0FFD4-55E7-2DEE-9B4E-367C5E6057D0}" dt="2025-01-20T08:23:10.682" v="0"/>
          <ac:spMkLst>
            <pc:docMk/>
            <pc:sldMk cId="3693381388" sldId="2147470139"/>
            <ac:spMk id="5" creationId="{82702A1F-6AC2-AF52-96DA-823832734226}"/>
          </ac:spMkLst>
        </pc:spChg>
        <pc:picChg chg="add mod ord">
          <ac:chgData name="jo.deruyver" userId="S::jo.deruyver_mow.vlaanderen.be#ext#@gentplus.onmicrosoft.com::cef91567-da80-4e36-9379-94a71c060174" providerId="AD" clId="Web-{0BD0FFD4-55E7-2DEE-9B4E-367C5E6057D0}" dt="2025-01-20T08:23:21.667" v="3" actId="14100"/>
          <ac:picMkLst>
            <pc:docMk/>
            <pc:sldMk cId="3693381388" sldId="2147470139"/>
            <ac:picMk id="6" creationId="{FC3755B1-A2FC-7401-33CE-96E723793FFF}"/>
          </ac:picMkLst>
        </pc:picChg>
        <pc:picChg chg="add mod">
          <ac:chgData name="jo.deruyver" userId="S::jo.deruyver_mow.vlaanderen.be#ext#@gentplus.onmicrosoft.com::cef91567-da80-4e36-9379-94a71c060174" providerId="AD" clId="Web-{0BD0FFD4-55E7-2DEE-9B4E-367C5E6057D0}" dt="2025-01-20T08:24:26.905" v="7" actId="1076"/>
          <ac:picMkLst>
            <pc:docMk/>
            <pc:sldMk cId="3693381388" sldId="2147470139"/>
            <ac:picMk id="7" creationId="{7D203120-F57C-92D7-E529-E6E0B5AE6B9E}"/>
          </ac:picMkLst>
        </pc:picChg>
      </pc:sldChg>
      <pc:sldChg chg="addSp delSp modSp">
        <pc:chgData name="jo.deruyver" userId="S::jo.deruyver_mow.vlaanderen.be#ext#@gentplus.onmicrosoft.com::cef91567-da80-4e36-9379-94a71c060174" providerId="AD" clId="Web-{0BD0FFD4-55E7-2DEE-9B4E-367C5E6057D0}" dt="2025-01-20T08:30:08.004" v="21" actId="1076"/>
        <pc:sldMkLst>
          <pc:docMk/>
          <pc:sldMk cId="365711313" sldId="2147470141"/>
        </pc:sldMkLst>
        <pc:spChg chg="add del mod">
          <ac:chgData name="jo.deruyver" userId="S::jo.deruyver_mow.vlaanderen.be#ext#@gentplus.onmicrosoft.com::cef91567-da80-4e36-9379-94a71c060174" providerId="AD" clId="Web-{0BD0FFD4-55E7-2DEE-9B4E-367C5E6057D0}" dt="2025-01-20T08:29:58.066" v="18"/>
          <ac:spMkLst>
            <pc:docMk/>
            <pc:sldMk cId="365711313" sldId="2147470141"/>
            <ac:spMk id="4" creationId="{8188548A-5876-2B90-A7C4-22B597E0A335}"/>
          </ac:spMkLst>
        </pc:spChg>
        <pc:spChg chg="del">
          <ac:chgData name="jo.deruyver" userId="S::jo.deruyver_mow.vlaanderen.be#ext#@gentplus.onmicrosoft.com::cef91567-da80-4e36-9379-94a71c060174" providerId="AD" clId="Web-{0BD0FFD4-55E7-2DEE-9B4E-367C5E6057D0}" dt="2025-01-20T08:29:56.300" v="17"/>
          <ac:spMkLst>
            <pc:docMk/>
            <pc:sldMk cId="365711313" sldId="2147470141"/>
            <ac:spMk id="6" creationId="{789B0B56-2A99-0167-DF19-2D529B961AFE}"/>
          </ac:spMkLst>
        </pc:spChg>
        <pc:picChg chg="add mod ord">
          <ac:chgData name="jo.deruyver" userId="S::jo.deruyver_mow.vlaanderen.be#ext#@gentplus.onmicrosoft.com::cef91567-da80-4e36-9379-94a71c060174" providerId="AD" clId="Web-{0BD0FFD4-55E7-2DEE-9B4E-367C5E6057D0}" dt="2025-01-20T08:30:08.004" v="21" actId="1076"/>
          <ac:picMkLst>
            <pc:docMk/>
            <pc:sldMk cId="365711313" sldId="2147470141"/>
            <ac:picMk id="5" creationId="{8CD08D0B-22D6-9ADE-CDDD-3AF75257220F}"/>
          </ac:picMkLst>
        </pc:picChg>
      </pc:sldChg>
      <pc:sldChg chg="addSp delSp modSp">
        <pc:chgData name="jo.deruyver" userId="S::jo.deruyver_mow.vlaanderen.be#ext#@gentplus.onmicrosoft.com::cef91567-da80-4e36-9379-94a71c060174" providerId="AD" clId="Web-{0BD0FFD4-55E7-2DEE-9B4E-367C5E6057D0}" dt="2025-01-20T12:26:35.455" v="155" actId="20577"/>
        <pc:sldMkLst>
          <pc:docMk/>
          <pc:sldMk cId="2953278963" sldId="2147470142"/>
        </pc:sldMkLst>
        <pc:spChg chg="mod">
          <ac:chgData name="jo.deruyver" userId="S::jo.deruyver_mow.vlaanderen.be#ext#@gentplus.onmicrosoft.com::cef91567-da80-4e36-9379-94a71c060174" providerId="AD" clId="Web-{0BD0FFD4-55E7-2DEE-9B4E-367C5E6057D0}" dt="2025-01-20T12:26:35.455" v="155" actId="20577"/>
          <ac:spMkLst>
            <pc:docMk/>
            <pc:sldMk cId="2953278963" sldId="2147470142"/>
            <ac:spMk id="3" creationId="{5A64D897-1778-571B-0625-03BF1D8E28E0}"/>
          </ac:spMkLst>
        </pc:spChg>
        <pc:picChg chg="del">
          <ac:chgData name="jo.deruyver" userId="S::jo.deruyver_mow.vlaanderen.be#ext#@gentplus.onmicrosoft.com::cef91567-da80-4e36-9379-94a71c060174" providerId="AD" clId="Web-{0BD0FFD4-55E7-2DEE-9B4E-367C5E6057D0}" dt="2025-01-20T12:24:20.356" v="142"/>
          <ac:picMkLst>
            <pc:docMk/>
            <pc:sldMk cId="2953278963" sldId="2147470142"/>
            <ac:picMk id="4" creationId="{78FBAEA6-6C9F-B2F9-6020-C815CC287FB5}"/>
          </ac:picMkLst>
        </pc:picChg>
        <pc:picChg chg="add mod">
          <ac:chgData name="jo.deruyver" userId="S::jo.deruyver_mow.vlaanderen.be#ext#@gentplus.onmicrosoft.com::cef91567-da80-4e36-9379-94a71c060174" providerId="AD" clId="Web-{0BD0FFD4-55E7-2DEE-9B4E-367C5E6057D0}" dt="2025-01-20T12:26:27.798" v="146" actId="1076"/>
          <ac:picMkLst>
            <pc:docMk/>
            <pc:sldMk cId="2953278963" sldId="2147470142"/>
            <ac:picMk id="5" creationId="{A8C36C74-D6F9-DA8F-1C86-214D42A0BD0B}"/>
          </ac:picMkLst>
        </pc:picChg>
      </pc:sldChg>
      <pc:sldChg chg="addSp delSp modSp addAnim">
        <pc:chgData name="jo.deruyver" userId="S::jo.deruyver_mow.vlaanderen.be#ext#@gentplus.onmicrosoft.com::cef91567-da80-4e36-9379-94a71c060174" providerId="AD" clId="Web-{0BD0FFD4-55E7-2DEE-9B4E-367C5E6057D0}" dt="2025-01-20T08:32:21.012" v="30"/>
        <pc:sldMkLst>
          <pc:docMk/>
          <pc:sldMk cId="1178774038" sldId="2147470144"/>
        </pc:sldMkLst>
        <pc:spChg chg="del">
          <ac:chgData name="jo.deruyver" userId="S::jo.deruyver_mow.vlaanderen.be#ext#@gentplus.onmicrosoft.com::cef91567-da80-4e36-9379-94a71c060174" providerId="AD" clId="Web-{0BD0FFD4-55E7-2DEE-9B4E-367C5E6057D0}" dt="2025-01-20T08:31:00.413" v="22"/>
          <ac:spMkLst>
            <pc:docMk/>
            <pc:sldMk cId="1178774038" sldId="2147470144"/>
            <ac:spMk id="4" creationId="{68CC915A-2BD3-A4DD-2A5C-D80468ED6FD6}"/>
          </ac:spMkLst>
        </pc:spChg>
        <pc:spChg chg="add del mod">
          <ac:chgData name="jo.deruyver" userId="S::jo.deruyver_mow.vlaanderen.be#ext#@gentplus.onmicrosoft.com::cef91567-da80-4e36-9379-94a71c060174" providerId="AD" clId="Web-{0BD0FFD4-55E7-2DEE-9B4E-367C5E6057D0}" dt="2025-01-20T08:31:02.132" v="23"/>
          <ac:spMkLst>
            <pc:docMk/>
            <pc:sldMk cId="1178774038" sldId="2147470144"/>
            <ac:spMk id="5" creationId="{31F1AB43-C9CA-4A76-CD32-648F6FDEF948}"/>
          </ac:spMkLst>
        </pc:spChg>
        <pc:picChg chg="add mod ord">
          <ac:chgData name="jo.deruyver" userId="S::jo.deruyver_mow.vlaanderen.be#ext#@gentplus.onmicrosoft.com::cef91567-da80-4e36-9379-94a71c060174" providerId="AD" clId="Web-{0BD0FFD4-55E7-2DEE-9B4E-367C5E6057D0}" dt="2025-01-20T08:31:09.055" v="25" actId="1076"/>
          <ac:picMkLst>
            <pc:docMk/>
            <pc:sldMk cId="1178774038" sldId="2147470144"/>
            <ac:picMk id="6" creationId="{CC335B72-C92D-9D32-A34C-36637C371D17}"/>
          </ac:picMkLst>
        </pc:picChg>
        <pc:picChg chg="add mod ord">
          <ac:chgData name="jo.deruyver" userId="S::jo.deruyver_mow.vlaanderen.be#ext#@gentplus.onmicrosoft.com::cef91567-da80-4e36-9379-94a71c060174" providerId="AD" clId="Web-{0BD0FFD4-55E7-2DEE-9B4E-367C5E6057D0}" dt="2025-01-20T08:32:07.605" v="29"/>
          <ac:picMkLst>
            <pc:docMk/>
            <pc:sldMk cId="1178774038" sldId="2147470144"/>
            <ac:picMk id="7" creationId="{BEA12150-BEB2-68DC-A455-5FE01B1B4E88}"/>
          </ac:picMkLst>
        </pc:picChg>
      </pc:sldChg>
      <pc:sldChg chg="addSp delSp modSp addAnim">
        <pc:chgData name="jo.deruyver" userId="S::jo.deruyver_mow.vlaanderen.be#ext#@gentplus.onmicrosoft.com::cef91567-da80-4e36-9379-94a71c060174" providerId="AD" clId="Web-{0BD0FFD4-55E7-2DEE-9B4E-367C5E6057D0}" dt="2025-01-20T08:46:29.316" v="41"/>
        <pc:sldMkLst>
          <pc:docMk/>
          <pc:sldMk cId="1865210823" sldId="2147470149"/>
        </pc:sldMkLst>
        <pc:spChg chg="add del mod">
          <ac:chgData name="jo.deruyver" userId="S::jo.deruyver_mow.vlaanderen.be#ext#@gentplus.onmicrosoft.com::cef91567-da80-4e36-9379-94a71c060174" providerId="AD" clId="Web-{0BD0FFD4-55E7-2DEE-9B4E-367C5E6057D0}" dt="2025-01-20T08:43:32.086" v="32"/>
          <ac:spMkLst>
            <pc:docMk/>
            <pc:sldMk cId="1865210823" sldId="2147470149"/>
            <ac:spMk id="4" creationId="{293D4DE5-BB13-7D3C-1C32-7774B74EC4B4}"/>
          </ac:spMkLst>
        </pc:spChg>
        <pc:spChg chg="del">
          <ac:chgData name="jo.deruyver" userId="S::jo.deruyver_mow.vlaanderen.be#ext#@gentplus.onmicrosoft.com::cef91567-da80-4e36-9379-94a71c060174" providerId="AD" clId="Web-{0BD0FFD4-55E7-2DEE-9B4E-367C5E6057D0}" dt="2025-01-20T08:43:30.133" v="31"/>
          <ac:spMkLst>
            <pc:docMk/>
            <pc:sldMk cId="1865210823" sldId="2147470149"/>
            <ac:spMk id="8" creationId="{C4C0AE0A-BD6A-9BEC-9F24-E925A6B13D94}"/>
          </ac:spMkLst>
        </pc:spChg>
        <pc:picChg chg="add mod ord modCrop">
          <ac:chgData name="jo.deruyver" userId="S::jo.deruyver_mow.vlaanderen.be#ext#@gentplus.onmicrosoft.com::cef91567-da80-4e36-9379-94a71c060174" providerId="AD" clId="Web-{0BD0FFD4-55E7-2DEE-9B4E-367C5E6057D0}" dt="2025-01-20T08:43:54.228" v="37" actId="1076"/>
          <ac:picMkLst>
            <pc:docMk/>
            <pc:sldMk cId="1865210823" sldId="2147470149"/>
            <ac:picMk id="5" creationId="{4DD6CEAA-85D9-F68A-DFD6-991FC79A21CA}"/>
          </ac:picMkLst>
        </pc:picChg>
        <pc:picChg chg="add mod">
          <ac:chgData name="jo.deruyver" userId="S::jo.deruyver_mow.vlaanderen.be#ext#@gentplus.onmicrosoft.com::cef91567-da80-4e36-9379-94a71c060174" providerId="AD" clId="Web-{0BD0FFD4-55E7-2DEE-9B4E-367C5E6057D0}" dt="2025-01-20T08:46:26.753" v="40" actId="1076"/>
          <ac:picMkLst>
            <pc:docMk/>
            <pc:sldMk cId="1865210823" sldId="2147470149"/>
            <ac:picMk id="6" creationId="{D0B85266-57DD-7AB1-EC31-C332775E6A4E}"/>
          </ac:picMkLst>
        </pc:picChg>
      </pc:sldChg>
      <pc:sldChg chg="addSp delSp modSp">
        <pc:chgData name="jo.deruyver" userId="S::jo.deruyver_mow.vlaanderen.be#ext#@gentplus.onmicrosoft.com::cef91567-da80-4e36-9379-94a71c060174" providerId="AD" clId="Web-{0BD0FFD4-55E7-2DEE-9B4E-367C5E6057D0}" dt="2025-01-20T08:29:18.110" v="16" actId="1076"/>
        <pc:sldMkLst>
          <pc:docMk/>
          <pc:sldMk cId="18569075" sldId="2147470151"/>
        </pc:sldMkLst>
        <pc:spChg chg="add del mod">
          <ac:chgData name="jo.deruyver" userId="S::jo.deruyver_mow.vlaanderen.be#ext#@gentplus.onmicrosoft.com::cef91567-da80-4e36-9379-94a71c060174" providerId="AD" clId="Web-{0BD0FFD4-55E7-2DEE-9B4E-367C5E6057D0}" dt="2025-01-20T08:27:23.744" v="10"/>
          <ac:spMkLst>
            <pc:docMk/>
            <pc:sldMk cId="18569075" sldId="2147470151"/>
            <ac:spMk id="4" creationId="{5361497F-23E3-B1E9-446B-6A3338884FBD}"/>
          </ac:spMkLst>
        </pc:spChg>
        <pc:spChg chg="del">
          <ac:chgData name="jo.deruyver" userId="S::jo.deruyver_mow.vlaanderen.be#ext#@gentplus.onmicrosoft.com::cef91567-da80-4e36-9379-94a71c060174" providerId="AD" clId="Web-{0BD0FFD4-55E7-2DEE-9B4E-367C5E6057D0}" dt="2025-01-20T08:27:22.134" v="9"/>
          <ac:spMkLst>
            <pc:docMk/>
            <pc:sldMk cId="18569075" sldId="2147470151"/>
            <ac:spMk id="5" creationId="{82702A1F-6AC2-AF52-96DA-823832734226}"/>
          </ac:spMkLst>
        </pc:spChg>
        <pc:spChg chg="add del mod">
          <ac:chgData name="jo.deruyver" userId="S::jo.deruyver_mow.vlaanderen.be#ext#@gentplus.onmicrosoft.com::cef91567-da80-4e36-9379-94a71c060174" providerId="AD" clId="Web-{0BD0FFD4-55E7-2DEE-9B4E-367C5E6057D0}" dt="2025-01-20T08:29:10.172" v="14"/>
          <ac:spMkLst>
            <pc:docMk/>
            <pc:sldMk cId="18569075" sldId="2147470151"/>
            <ac:spMk id="8" creationId="{C40BDA6A-3E26-4351-5E1C-0B030DDD58CD}"/>
          </ac:spMkLst>
        </pc:spChg>
        <pc:picChg chg="add del mod ord">
          <ac:chgData name="jo.deruyver" userId="S::jo.deruyver_mow.vlaanderen.be#ext#@gentplus.onmicrosoft.com::cef91567-da80-4e36-9379-94a71c060174" providerId="AD" clId="Web-{0BD0FFD4-55E7-2DEE-9B4E-367C5E6057D0}" dt="2025-01-20T08:29:08.516" v="13"/>
          <ac:picMkLst>
            <pc:docMk/>
            <pc:sldMk cId="18569075" sldId="2147470151"/>
            <ac:picMk id="6" creationId="{9773B96A-08E4-0553-0A06-C1EC4B3DD377}"/>
          </ac:picMkLst>
        </pc:picChg>
        <pc:picChg chg="add mod ord">
          <ac:chgData name="jo.deruyver" userId="S::jo.deruyver_mow.vlaanderen.be#ext#@gentplus.onmicrosoft.com::cef91567-da80-4e36-9379-94a71c060174" providerId="AD" clId="Web-{0BD0FFD4-55E7-2DEE-9B4E-367C5E6057D0}" dt="2025-01-20T08:29:18.110" v="16" actId="1076"/>
          <ac:picMkLst>
            <pc:docMk/>
            <pc:sldMk cId="18569075" sldId="2147470151"/>
            <ac:picMk id="9" creationId="{28FF299B-01B3-767B-ADC8-27031803F455}"/>
          </ac:picMkLst>
        </pc:picChg>
      </pc:sldChg>
      <pc:sldChg chg="modSp">
        <pc:chgData name="jo.deruyver" userId="S::jo.deruyver_mow.vlaanderen.be#ext#@gentplus.onmicrosoft.com::cef91567-da80-4e36-9379-94a71c060174" providerId="AD" clId="Web-{0BD0FFD4-55E7-2DEE-9B4E-367C5E6057D0}" dt="2025-01-20T12:29:40.743" v="158" actId="20577"/>
        <pc:sldMkLst>
          <pc:docMk/>
          <pc:sldMk cId="3641166483" sldId="2147470157"/>
        </pc:sldMkLst>
        <pc:spChg chg="mod">
          <ac:chgData name="jo.deruyver" userId="S::jo.deruyver_mow.vlaanderen.be#ext#@gentplus.onmicrosoft.com::cef91567-da80-4e36-9379-94a71c060174" providerId="AD" clId="Web-{0BD0FFD4-55E7-2DEE-9B4E-367C5E6057D0}" dt="2025-01-20T12:29:40.743" v="158" actId="20577"/>
          <ac:spMkLst>
            <pc:docMk/>
            <pc:sldMk cId="3641166483" sldId="2147470157"/>
            <ac:spMk id="3" creationId="{5A64D897-1778-571B-0625-03BF1D8E28E0}"/>
          </ac:spMkLst>
        </pc:spChg>
      </pc:sldChg>
      <pc:sldChg chg="modSp add replId">
        <pc:chgData name="jo.deruyver" userId="S::jo.deruyver_mow.vlaanderen.be#ext#@gentplus.onmicrosoft.com::cef91567-da80-4e36-9379-94a71c060174" providerId="AD" clId="Web-{0BD0FFD4-55E7-2DEE-9B4E-367C5E6057D0}" dt="2025-01-20T09:25:17.349" v="141" actId="20577"/>
        <pc:sldMkLst>
          <pc:docMk/>
          <pc:sldMk cId="3686780656" sldId="2147470158"/>
        </pc:sldMkLst>
        <pc:spChg chg="mod">
          <ac:chgData name="jo.deruyver" userId="S::jo.deruyver_mow.vlaanderen.be#ext#@gentplus.onmicrosoft.com::cef91567-da80-4e36-9379-94a71c060174" providerId="AD" clId="Web-{0BD0FFD4-55E7-2DEE-9B4E-367C5E6057D0}" dt="2025-01-20T08:57:10.824" v="64" actId="20577"/>
          <ac:spMkLst>
            <pc:docMk/>
            <pc:sldMk cId="3686780656" sldId="2147470158"/>
            <ac:spMk id="2" creationId="{48B9E824-48A7-0989-0749-98191515B452}"/>
          </ac:spMkLst>
        </pc:spChg>
        <pc:spChg chg="mod">
          <ac:chgData name="jo.deruyver" userId="S::jo.deruyver_mow.vlaanderen.be#ext#@gentplus.onmicrosoft.com::cef91567-da80-4e36-9379-94a71c060174" providerId="AD" clId="Web-{0BD0FFD4-55E7-2DEE-9B4E-367C5E6057D0}" dt="2025-01-20T09:25:17.349" v="141" actId="20577"/>
          <ac:spMkLst>
            <pc:docMk/>
            <pc:sldMk cId="3686780656" sldId="2147470158"/>
            <ac:spMk id="3" creationId="{5A64D897-1778-571B-0625-03BF1D8E28E0}"/>
          </ac:spMkLst>
        </pc:spChg>
      </pc:sldChg>
    </pc:docChg>
  </pc:docChgLst>
  <pc:docChgLst>
    <pc:chgData name="Annelies Vandenbulcke" userId="S::annelies.vandenbulcke_oostende.be#ext#@gentplus.onmicrosoft.com::54d18589-fef7-4528-8e8b-9462e61aa931" providerId="AD" clId="Web-{FC42A324-DDEA-D21E-C39C-FAC557636C97}"/>
    <pc:docChg chg="modSld">
      <pc:chgData name="Annelies Vandenbulcke" userId="S::annelies.vandenbulcke_oostende.be#ext#@gentplus.onmicrosoft.com::54d18589-fef7-4528-8e8b-9462e61aa931" providerId="AD" clId="Web-{FC42A324-DDEA-D21E-C39C-FAC557636C97}" dt="2025-01-15T10:24:22.317" v="0" actId="20577"/>
      <pc:docMkLst>
        <pc:docMk/>
      </pc:docMkLst>
      <pc:sldChg chg="modSp">
        <pc:chgData name="Annelies Vandenbulcke" userId="S::annelies.vandenbulcke_oostende.be#ext#@gentplus.onmicrosoft.com::54d18589-fef7-4528-8e8b-9462e61aa931" providerId="AD" clId="Web-{FC42A324-DDEA-D21E-C39C-FAC557636C97}" dt="2025-01-15T10:24:22.317" v="0" actId="20577"/>
        <pc:sldMkLst>
          <pc:docMk/>
          <pc:sldMk cId="0" sldId="256"/>
        </pc:sldMkLst>
        <pc:spChg chg="mod">
          <ac:chgData name="Annelies Vandenbulcke" userId="S::annelies.vandenbulcke_oostende.be#ext#@gentplus.onmicrosoft.com::54d18589-fef7-4528-8e8b-9462e61aa931" providerId="AD" clId="Web-{FC42A324-DDEA-D21E-C39C-FAC557636C97}" dt="2025-01-15T10:24:22.317" v="0" actId="20577"/>
          <ac:spMkLst>
            <pc:docMk/>
            <pc:sldMk cId="0" sldId="256"/>
            <ac:spMk id="4" creationId="{1DD03D41-EAA4-871F-B853-D445358DDA2D}"/>
          </ac:spMkLst>
        </pc:spChg>
      </pc:sldChg>
    </pc:docChg>
  </pc:docChgLst>
  <pc:docChgLst>
    <pc:chgData name="Van Leynseele Sarah" userId="1a15f555-dd88-4bbb-a164-29bea6db61d3" providerId="ADAL" clId="{91E95D55-DB0B-4B68-AE43-1DC07D7F3548}"/>
    <pc:docChg chg="custSel addSld modSld sldOrd">
      <pc:chgData name="Van Leynseele Sarah" userId="1a15f555-dd88-4bbb-a164-29bea6db61d3" providerId="ADAL" clId="{91E95D55-DB0B-4B68-AE43-1DC07D7F3548}" dt="2025-01-16T11:22:40.724" v="232" actId="729"/>
      <pc:docMkLst>
        <pc:docMk/>
      </pc:docMkLst>
      <pc:sldChg chg="addSp delSp modSp mod modShow">
        <pc:chgData name="Van Leynseele Sarah" userId="1a15f555-dd88-4bbb-a164-29bea6db61d3" providerId="ADAL" clId="{91E95D55-DB0B-4B68-AE43-1DC07D7F3548}" dt="2025-01-16T11:22:40.724" v="232" actId="729"/>
        <pc:sldMkLst>
          <pc:docMk/>
          <pc:sldMk cId="1867515732" sldId="2147470104"/>
        </pc:sldMkLst>
        <pc:spChg chg="mod">
          <ac:chgData name="Van Leynseele Sarah" userId="1a15f555-dd88-4bbb-a164-29bea6db61d3" providerId="ADAL" clId="{91E95D55-DB0B-4B68-AE43-1DC07D7F3548}" dt="2025-01-16T11:22:34.593" v="231" actId="20577"/>
          <ac:spMkLst>
            <pc:docMk/>
            <pc:sldMk cId="1867515732" sldId="2147470104"/>
            <ac:spMk id="6" creationId="{D7409E12-C9BA-AFD9-8F81-547FC3244858}"/>
          </ac:spMkLst>
        </pc:spChg>
        <pc:picChg chg="add mod">
          <ac:chgData name="Van Leynseele Sarah" userId="1a15f555-dd88-4bbb-a164-29bea6db61d3" providerId="ADAL" clId="{91E95D55-DB0B-4B68-AE43-1DC07D7F3548}" dt="2025-01-16T10:53:27.361" v="11" actId="12788"/>
          <ac:picMkLst>
            <pc:docMk/>
            <pc:sldMk cId="1867515732" sldId="2147470104"/>
            <ac:picMk id="2" creationId="{BC10A567-5E44-DD67-0BE1-D74033405BA1}"/>
          </ac:picMkLst>
        </pc:picChg>
      </pc:sldChg>
      <pc:sldChg chg="addSp modSp mod">
        <pc:chgData name="Van Leynseele Sarah" userId="1a15f555-dd88-4bbb-a164-29bea6db61d3" providerId="ADAL" clId="{91E95D55-DB0B-4B68-AE43-1DC07D7F3548}" dt="2025-01-16T10:54:10.340" v="18" actId="1076"/>
        <pc:sldMkLst>
          <pc:docMk/>
          <pc:sldMk cId="3696082890" sldId="2147470105"/>
        </pc:sldMkLst>
        <pc:spChg chg="mod">
          <ac:chgData name="Van Leynseele Sarah" userId="1a15f555-dd88-4bbb-a164-29bea6db61d3" providerId="ADAL" clId="{91E95D55-DB0B-4B68-AE43-1DC07D7F3548}" dt="2025-01-16T10:53:40.877" v="13" actId="27636"/>
          <ac:spMkLst>
            <pc:docMk/>
            <pc:sldMk cId="3696082890" sldId="2147470105"/>
            <ac:spMk id="6" creationId="{0CA95389-0133-2A25-BFDE-60865A5282E9}"/>
          </ac:spMkLst>
        </pc:spChg>
        <pc:picChg chg="add mod">
          <ac:chgData name="Van Leynseele Sarah" userId="1a15f555-dd88-4bbb-a164-29bea6db61d3" providerId="ADAL" clId="{91E95D55-DB0B-4B68-AE43-1DC07D7F3548}" dt="2025-01-16T10:54:10.340" v="18" actId="1076"/>
          <ac:picMkLst>
            <pc:docMk/>
            <pc:sldMk cId="3696082890" sldId="2147470105"/>
            <ac:picMk id="2" creationId="{00156A47-5EF0-69B0-34E4-24FEB7F64CC4}"/>
          </ac:picMkLst>
        </pc:picChg>
      </pc:sldChg>
      <pc:sldChg chg="addSp delSp modSp add mod">
        <pc:chgData name="Van Leynseele Sarah" userId="1a15f555-dd88-4bbb-a164-29bea6db61d3" providerId="ADAL" clId="{91E95D55-DB0B-4B68-AE43-1DC07D7F3548}" dt="2025-01-16T10:54:50.432" v="27" actId="14100"/>
        <pc:sldMkLst>
          <pc:docMk/>
          <pc:sldMk cId="1486142777" sldId="2147470122"/>
        </pc:sldMkLst>
        <pc:spChg chg="mod">
          <ac:chgData name="Van Leynseele Sarah" userId="1a15f555-dd88-4bbb-a164-29bea6db61d3" providerId="ADAL" clId="{91E95D55-DB0B-4B68-AE43-1DC07D7F3548}" dt="2025-01-16T10:54:26.092" v="22"/>
          <ac:spMkLst>
            <pc:docMk/>
            <pc:sldMk cId="1486142777" sldId="2147470122"/>
            <ac:spMk id="6" creationId="{A606C930-62BC-C531-1FC2-E68E4BA88C7C}"/>
          </ac:spMkLst>
        </pc:spChg>
        <pc:picChg chg="add mod">
          <ac:chgData name="Van Leynseele Sarah" userId="1a15f555-dd88-4bbb-a164-29bea6db61d3" providerId="ADAL" clId="{91E95D55-DB0B-4B68-AE43-1DC07D7F3548}" dt="2025-01-16T10:54:50.432" v="27" actId="14100"/>
          <ac:picMkLst>
            <pc:docMk/>
            <pc:sldMk cId="1486142777" sldId="2147470122"/>
            <ac:picMk id="3" creationId="{17CEDCA3-0A1E-5392-9EA9-A20A4DB0899D}"/>
          </ac:picMkLst>
        </pc:picChg>
      </pc:sldChg>
      <pc:sldChg chg="addSp delSp modSp add mod">
        <pc:chgData name="Van Leynseele Sarah" userId="1a15f555-dd88-4bbb-a164-29bea6db61d3" providerId="ADAL" clId="{91E95D55-DB0B-4B68-AE43-1DC07D7F3548}" dt="2025-01-16T10:55:45.546" v="43"/>
        <pc:sldMkLst>
          <pc:docMk/>
          <pc:sldMk cId="3844543090" sldId="2147470123"/>
        </pc:sldMkLst>
        <pc:spChg chg="mod">
          <ac:chgData name="Van Leynseele Sarah" userId="1a15f555-dd88-4bbb-a164-29bea6db61d3" providerId="ADAL" clId="{91E95D55-DB0B-4B68-AE43-1DC07D7F3548}" dt="2025-01-16T10:55:31.933" v="42" actId="20577"/>
          <ac:spMkLst>
            <pc:docMk/>
            <pc:sldMk cId="3844543090" sldId="2147470123"/>
            <ac:spMk id="6" creationId="{AD574AD7-6B50-0823-C735-6153119EE646}"/>
          </ac:spMkLst>
        </pc:spChg>
        <pc:graphicFrameChg chg="add mod">
          <ac:chgData name="Van Leynseele Sarah" userId="1a15f555-dd88-4bbb-a164-29bea6db61d3" providerId="ADAL" clId="{91E95D55-DB0B-4B68-AE43-1DC07D7F3548}" dt="2025-01-16T10:55:45.546" v="43"/>
          <ac:graphicFrameMkLst>
            <pc:docMk/>
            <pc:sldMk cId="3844543090" sldId="2147470123"/>
            <ac:graphicFrameMk id="14" creationId="{DA3B0BE9-691A-939E-493F-AECCA757AE5D}"/>
          </ac:graphicFrameMkLst>
        </pc:graphicFrameChg>
      </pc:sldChg>
      <pc:sldChg chg="addSp delSp modSp add mod ord modAnim">
        <pc:chgData name="Van Leynseele Sarah" userId="1a15f555-dd88-4bbb-a164-29bea6db61d3" providerId="ADAL" clId="{91E95D55-DB0B-4B68-AE43-1DC07D7F3548}" dt="2025-01-16T10:57:41.586" v="93"/>
        <pc:sldMkLst>
          <pc:docMk/>
          <pc:sldMk cId="1924216873" sldId="2147470124"/>
        </pc:sldMkLst>
        <pc:spChg chg="add mod">
          <ac:chgData name="Van Leynseele Sarah" userId="1a15f555-dd88-4bbb-a164-29bea6db61d3" providerId="ADAL" clId="{91E95D55-DB0B-4B68-AE43-1DC07D7F3548}" dt="2025-01-16T10:57:06.038" v="60" actId="1076"/>
          <ac:spMkLst>
            <pc:docMk/>
            <pc:sldMk cId="1924216873" sldId="2147470124"/>
            <ac:spMk id="4" creationId="{AA74D33A-9B6D-0153-0E09-53495D6AFC15}"/>
          </ac:spMkLst>
        </pc:spChg>
        <pc:spChg chg="add mod">
          <ac:chgData name="Van Leynseele Sarah" userId="1a15f555-dd88-4bbb-a164-29bea6db61d3" providerId="ADAL" clId="{91E95D55-DB0B-4B68-AE43-1DC07D7F3548}" dt="2025-01-16T10:57:24.125" v="80" actId="20577"/>
          <ac:spMkLst>
            <pc:docMk/>
            <pc:sldMk cId="1924216873" sldId="2147470124"/>
            <ac:spMk id="5" creationId="{F9DF2F7F-F743-F8CD-09F1-9497569B5BAE}"/>
          </ac:spMkLst>
        </pc:spChg>
        <pc:spChg chg="mod">
          <ac:chgData name="Van Leynseele Sarah" userId="1a15f555-dd88-4bbb-a164-29bea6db61d3" providerId="ADAL" clId="{91E95D55-DB0B-4B68-AE43-1DC07D7F3548}" dt="2025-01-16T10:56:03.615" v="48" actId="27636"/>
          <ac:spMkLst>
            <pc:docMk/>
            <pc:sldMk cId="1924216873" sldId="2147470124"/>
            <ac:spMk id="6" creationId="{7204D310-C06B-4163-1DC9-7BF120ED07B6}"/>
          </ac:spMkLst>
        </pc:spChg>
        <pc:spChg chg="add mod">
          <ac:chgData name="Van Leynseele Sarah" userId="1a15f555-dd88-4bbb-a164-29bea6db61d3" providerId="ADAL" clId="{91E95D55-DB0B-4B68-AE43-1DC07D7F3548}" dt="2025-01-16T10:57:28.343" v="86" actId="20577"/>
          <ac:spMkLst>
            <pc:docMk/>
            <pc:sldMk cId="1924216873" sldId="2147470124"/>
            <ac:spMk id="8" creationId="{39221B13-295B-9EA0-5EFC-39304EC5B0D3}"/>
          </ac:spMkLst>
        </pc:spChg>
        <pc:spChg chg="add mod">
          <ac:chgData name="Van Leynseele Sarah" userId="1a15f555-dd88-4bbb-a164-29bea6db61d3" providerId="ADAL" clId="{91E95D55-DB0B-4B68-AE43-1DC07D7F3548}" dt="2025-01-16T10:57:31.977" v="91" actId="20577"/>
          <ac:spMkLst>
            <pc:docMk/>
            <pc:sldMk cId="1924216873" sldId="2147470124"/>
            <ac:spMk id="9" creationId="{1DDDBAF5-0EF2-BFE7-1027-D74E39A3C6C0}"/>
          </ac:spMkLst>
        </pc:spChg>
        <pc:picChg chg="add mod">
          <ac:chgData name="Van Leynseele Sarah" userId="1a15f555-dd88-4bbb-a164-29bea6db61d3" providerId="ADAL" clId="{91E95D55-DB0B-4B68-AE43-1DC07D7F3548}" dt="2025-01-16T10:56:15.781" v="52" actId="14100"/>
          <ac:picMkLst>
            <pc:docMk/>
            <pc:sldMk cId="1924216873" sldId="2147470124"/>
            <ac:picMk id="2" creationId="{EEA154E5-F9F8-D1BD-8F2B-A133414C29E2}"/>
          </ac:picMkLst>
        </pc:picChg>
      </pc:sldChg>
      <pc:sldChg chg="addSp delSp modSp add mod ord modNotesTx">
        <pc:chgData name="Van Leynseele Sarah" userId="1a15f555-dd88-4bbb-a164-29bea6db61d3" providerId="ADAL" clId="{91E95D55-DB0B-4B68-AE43-1DC07D7F3548}" dt="2025-01-16T11:18:48.198" v="215" actId="20577"/>
        <pc:sldMkLst>
          <pc:docMk/>
          <pc:sldMk cId="2912252547" sldId="2147470125"/>
        </pc:sldMkLst>
        <pc:spChg chg="mod">
          <ac:chgData name="Van Leynseele Sarah" userId="1a15f555-dd88-4bbb-a164-29bea6db61d3" providerId="ADAL" clId="{91E95D55-DB0B-4B68-AE43-1DC07D7F3548}" dt="2025-01-16T10:58:02.256" v="98"/>
          <ac:spMkLst>
            <pc:docMk/>
            <pc:sldMk cId="2912252547" sldId="2147470125"/>
            <ac:spMk id="6" creationId="{A8902A8E-DD45-0984-7C1F-21437311A5EE}"/>
          </ac:spMkLst>
        </pc:spChg>
        <pc:picChg chg="add mod">
          <ac:chgData name="Van Leynseele Sarah" userId="1a15f555-dd88-4bbb-a164-29bea6db61d3" providerId="ADAL" clId="{91E95D55-DB0B-4B68-AE43-1DC07D7F3548}" dt="2025-01-16T10:58:34.940" v="104" actId="1076"/>
          <ac:picMkLst>
            <pc:docMk/>
            <pc:sldMk cId="2912252547" sldId="2147470125"/>
            <ac:picMk id="4" creationId="{F850287D-5639-246B-72E9-99335C8810F1}"/>
          </ac:picMkLst>
        </pc:picChg>
      </pc:sldChg>
      <pc:sldChg chg="addSp delSp modSp add mod ord">
        <pc:chgData name="Van Leynseele Sarah" userId="1a15f555-dd88-4bbb-a164-29bea6db61d3" providerId="ADAL" clId="{91E95D55-DB0B-4B68-AE43-1DC07D7F3548}" dt="2025-01-16T10:59:53.031" v="112" actId="14100"/>
        <pc:sldMkLst>
          <pc:docMk/>
          <pc:sldMk cId="2502904825" sldId="2147470126"/>
        </pc:sldMkLst>
        <pc:spChg chg="mod">
          <ac:chgData name="Van Leynseele Sarah" userId="1a15f555-dd88-4bbb-a164-29bea6db61d3" providerId="ADAL" clId="{91E95D55-DB0B-4B68-AE43-1DC07D7F3548}" dt="2025-01-16T10:59:42.514" v="109"/>
          <ac:spMkLst>
            <pc:docMk/>
            <pc:sldMk cId="2502904825" sldId="2147470126"/>
            <ac:spMk id="6" creationId="{55E1BB96-B7E5-1F77-82E2-EA8E6376ED99}"/>
          </ac:spMkLst>
        </pc:spChg>
        <pc:picChg chg="add mod">
          <ac:chgData name="Van Leynseele Sarah" userId="1a15f555-dd88-4bbb-a164-29bea6db61d3" providerId="ADAL" clId="{91E95D55-DB0B-4B68-AE43-1DC07D7F3548}" dt="2025-01-16T10:59:53.031" v="112" actId="14100"/>
          <ac:picMkLst>
            <pc:docMk/>
            <pc:sldMk cId="2502904825" sldId="2147470126"/>
            <ac:picMk id="2" creationId="{DE00EC64-FBF5-1D2E-B618-AB407A6FE956}"/>
          </ac:picMkLst>
        </pc:picChg>
      </pc:sldChg>
      <pc:sldChg chg="modSp add mod ord">
        <pc:chgData name="Van Leynseele Sarah" userId="1a15f555-dd88-4bbb-a164-29bea6db61d3" providerId="ADAL" clId="{91E95D55-DB0B-4B68-AE43-1DC07D7F3548}" dt="2025-01-16T11:00:33.530" v="140" actId="403"/>
        <pc:sldMkLst>
          <pc:docMk/>
          <pc:sldMk cId="3922452954" sldId="2147470127"/>
        </pc:sldMkLst>
        <pc:spChg chg="mod">
          <ac:chgData name="Van Leynseele Sarah" userId="1a15f555-dd88-4bbb-a164-29bea6db61d3" providerId="ADAL" clId="{91E95D55-DB0B-4B68-AE43-1DC07D7F3548}" dt="2025-01-16T11:00:33.530" v="140" actId="403"/>
          <ac:spMkLst>
            <pc:docMk/>
            <pc:sldMk cId="3922452954" sldId="2147470127"/>
            <ac:spMk id="2" creationId="{17057EDA-9E65-2A20-7C70-67729CCB3ABE}"/>
          </ac:spMkLst>
        </pc:spChg>
        <pc:spChg chg="mod">
          <ac:chgData name="Van Leynseele Sarah" userId="1a15f555-dd88-4bbb-a164-29bea6db61d3" providerId="ADAL" clId="{91E95D55-DB0B-4B68-AE43-1DC07D7F3548}" dt="2025-01-16T11:00:07.761" v="131" actId="20577"/>
          <ac:spMkLst>
            <pc:docMk/>
            <pc:sldMk cId="3922452954" sldId="2147470127"/>
            <ac:spMk id="5" creationId="{C338F5EB-5609-7E74-4A06-E676247DCB2A}"/>
          </ac:spMkLst>
        </pc:spChg>
      </pc:sldChg>
      <pc:sldChg chg="addSp delSp modSp add mod ord modAnim modNotesTx">
        <pc:chgData name="Van Leynseele Sarah" userId="1a15f555-dd88-4bbb-a164-29bea6db61d3" providerId="ADAL" clId="{91E95D55-DB0B-4B68-AE43-1DC07D7F3548}" dt="2025-01-16T11:19:31.372" v="219" actId="5793"/>
        <pc:sldMkLst>
          <pc:docMk/>
          <pc:sldMk cId="2261232362" sldId="2147470128"/>
        </pc:sldMkLst>
        <pc:spChg chg="add mod">
          <ac:chgData name="Van Leynseele Sarah" userId="1a15f555-dd88-4bbb-a164-29bea6db61d3" providerId="ADAL" clId="{91E95D55-DB0B-4B68-AE43-1DC07D7F3548}" dt="2025-01-16T11:01:04.989" v="146" actId="478"/>
          <ac:spMkLst>
            <pc:docMk/>
            <pc:sldMk cId="2261232362" sldId="2147470128"/>
            <ac:spMk id="3" creationId="{2091F1D4-37CD-6423-2C98-234843EB7B62}"/>
          </ac:spMkLst>
        </pc:spChg>
        <pc:spChg chg="mod ord">
          <ac:chgData name="Van Leynseele Sarah" userId="1a15f555-dd88-4bbb-a164-29bea6db61d3" providerId="ADAL" clId="{91E95D55-DB0B-4B68-AE43-1DC07D7F3548}" dt="2025-01-16T11:01:55.747" v="158" actId="166"/>
          <ac:spMkLst>
            <pc:docMk/>
            <pc:sldMk cId="2261232362" sldId="2147470128"/>
            <ac:spMk id="6" creationId="{E44151EA-C6A6-3A0D-D8B0-B71A74621803}"/>
          </ac:spMkLst>
        </pc:spChg>
        <pc:picChg chg="add mod">
          <ac:chgData name="Van Leynseele Sarah" userId="1a15f555-dd88-4bbb-a164-29bea6db61d3" providerId="ADAL" clId="{91E95D55-DB0B-4B68-AE43-1DC07D7F3548}" dt="2025-01-16T11:01:33.238" v="154" actId="1076"/>
          <ac:picMkLst>
            <pc:docMk/>
            <pc:sldMk cId="2261232362" sldId="2147470128"/>
            <ac:picMk id="5" creationId="{21E14996-BFEF-DF12-5F99-5D6640295949}"/>
          </ac:picMkLst>
        </pc:picChg>
        <pc:picChg chg="add mod">
          <ac:chgData name="Van Leynseele Sarah" userId="1a15f555-dd88-4bbb-a164-29bea6db61d3" providerId="ADAL" clId="{91E95D55-DB0B-4B68-AE43-1DC07D7F3548}" dt="2025-01-16T11:02:08.267" v="159" actId="1076"/>
          <ac:picMkLst>
            <pc:docMk/>
            <pc:sldMk cId="2261232362" sldId="2147470128"/>
            <ac:picMk id="7" creationId="{9ED4B7F9-D95B-7429-BAAE-38D6CF557872}"/>
          </ac:picMkLst>
        </pc:picChg>
      </pc:sldChg>
      <pc:sldChg chg="addSp delSp modSp add mod delAnim">
        <pc:chgData name="Van Leynseele Sarah" userId="1a15f555-dd88-4bbb-a164-29bea6db61d3" providerId="ADAL" clId="{91E95D55-DB0B-4B68-AE43-1DC07D7F3548}" dt="2025-01-16T11:02:42.456" v="169" actId="12788"/>
        <pc:sldMkLst>
          <pc:docMk/>
          <pc:sldMk cId="1540752522" sldId="2147470129"/>
        </pc:sldMkLst>
        <pc:spChg chg="mod">
          <ac:chgData name="Van Leynseele Sarah" userId="1a15f555-dd88-4bbb-a164-29bea6db61d3" providerId="ADAL" clId="{91E95D55-DB0B-4B68-AE43-1DC07D7F3548}" dt="2025-01-16T11:02:28.319" v="164" actId="20577"/>
          <ac:spMkLst>
            <pc:docMk/>
            <pc:sldMk cId="1540752522" sldId="2147470129"/>
            <ac:spMk id="6" creationId="{8FD18AA8-E4B5-BC2F-9D92-D75BD1134902}"/>
          </ac:spMkLst>
        </pc:spChg>
        <pc:picChg chg="add mod">
          <ac:chgData name="Van Leynseele Sarah" userId="1a15f555-dd88-4bbb-a164-29bea6db61d3" providerId="ADAL" clId="{91E95D55-DB0B-4B68-AE43-1DC07D7F3548}" dt="2025-01-16T11:02:42.456" v="169" actId="12788"/>
          <ac:picMkLst>
            <pc:docMk/>
            <pc:sldMk cId="1540752522" sldId="2147470129"/>
            <ac:picMk id="2" creationId="{87A965E2-2975-332D-25FF-AA2FC36E4D39}"/>
          </ac:picMkLst>
        </pc:picChg>
      </pc:sldChg>
      <pc:sldChg chg="modSp add mod ord">
        <pc:chgData name="Van Leynseele Sarah" userId="1a15f555-dd88-4bbb-a164-29bea6db61d3" providerId="ADAL" clId="{91E95D55-DB0B-4B68-AE43-1DC07D7F3548}" dt="2025-01-16T11:03:18.445" v="211" actId="20577"/>
        <pc:sldMkLst>
          <pc:docMk/>
          <pc:sldMk cId="877255496" sldId="2147470130"/>
        </pc:sldMkLst>
        <pc:spChg chg="mod">
          <ac:chgData name="Van Leynseele Sarah" userId="1a15f555-dd88-4bbb-a164-29bea6db61d3" providerId="ADAL" clId="{91E95D55-DB0B-4B68-AE43-1DC07D7F3548}" dt="2025-01-16T11:03:18.445" v="211" actId="20577"/>
          <ac:spMkLst>
            <pc:docMk/>
            <pc:sldMk cId="877255496" sldId="2147470130"/>
            <ac:spMk id="2" creationId="{6DAA5407-D505-0B84-5B45-BE25013A00B2}"/>
          </ac:spMkLst>
        </pc:spChg>
        <pc:spChg chg="mod">
          <ac:chgData name="Van Leynseele Sarah" userId="1a15f555-dd88-4bbb-a164-29bea6db61d3" providerId="ADAL" clId="{91E95D55-DB0B-4B68-AE43-1DC07D7F3548}" dt="2025-01-16T11:03:06.574" v="202" actId="20577"/>
          <ac:spMkLst>
            <pc:docMk/>
            <pc:sldMk cId="877255496" sldId="2147470130"/>
            <ac:spMk id="5" creationId="{B2C7F82C-FF6A-3FE0-9F37-380A44F097BE}"/>
          </ac:spMkLst>
        </pc:spChg>
      </pc:sldChg>
    </pc:docChg>
  </pc:docChgLst>
  <pc:docChgLst>
    <pc:chgData name="Van Leynseele Sarah" userId="1a15f555-dd88-4bbb-a164-29bea6db61d3" providerId="ADAL" clId="{B4FEEDFD-ADC0-462D-A1D5-9F43F97C9BD9}"/>
    <pc:docChg chg="undo custSel addSld delSld">
      <pc:chgData name="Van Leynseele Sarah" userId="1a15f555-dd88-4bbb-a164-29bea6db61d3" providerId="ADAL" clId="{B4FEEDFD-ADC0-462D-A1D5-9F43F97C9BD9}" dt="2024-09-10T07:53:55.758" v="1" actId="2890"/>
      <pc:docMkLst>
        <pc:docMk/>
      </pc:docMkLst>
      <pc:sldChg chg="add del">
        <pc:chgData name="Van Leynseele Sarah" userId="1a15f555-dd88-4bbb-a164-29bea6db61d3" providerId="ADAL" clId="{B4FEEDFD-ADC0-462D-A1D5-9F43F97C9BD9}" dt="2024-09-10T07:53:55.758" v="1" actId="2890"/>
        <pc:sldMkLst>
          <pc:docMk/>
          <pc:sldMk cId="2759013960" sldId="2147470091"/>
        </pc:sldMkLst>
      </pc:sldChg>
    </pc:docChg>
  </pc:docChgLst>
  <pc:docChgLst>
    <pc:chgData name="jo.deruyver" userId="S::jo.deruyver_mow.vlaanderen.be#ext#@gentplus.onmicrosoft.com::cef91567-da80-4e36-9379-94a71c060174" providerId="AD" clId="Web-{64214278-0938-E88F-BEC0-37BD040DA0E3}"/>
    <pc:docChg chg="addSld delSld modSld">
      <pc:chgData name="jo.deruyver" userId="S::jo.deruyver_mow.vlaanderen.be#ext#@gentplus.onmicrosoft.com::cef91567-da80-4e36-9379-94a71c060174" providerId="AD" clId="Web-{64214278-0938-E88F-BEC0-37BD040DA0E3}" dt="2024-05-30T13:28:43.485" v="243" actId="20577"/>
      <pc:docMkLst>
        <pc:docMk/>
      </pc:docMkLst>
      <pc:sldChg chg="modSp del">
        <pc:chgData name="jo.deruyver" userId="S::jo.deruyver_mow.vlaanderen.be#ext#@gentplus.onmicrosoft.com::cef91567-da80-4e36-9379-94a71c060174" providerId="AD" clId="Web-{64214278-0938-E88F-BEC0-37BD040DA0E3}" dt="2024-05-30T08:20:27.395" v="123"/>
        <pc:sldMkLst>
          <pc:docMk/>
          <pc:sldMk cId="792181734" sldId="286"/>
        </pc:sldMkLst>
      </pc:sldChg>
      <pc:sldChg chg="modSp">
        <pc:chgData name="jo.deruyver" userId="S::jo.deruyver_mow.vlaanderen.be#ext#@gentplus.onmicrosoft.com::cef91567-da80-4e36-9379-94a71c060174" providerId="AD" clId="Web-{64214278-0938-E88F-BEC0-37BD040DA0E3}" dt="2024-05-30T08:25:11.073" v="152" actId="20577"/>
        <pc:sldMkLst>
          <pc:docMk/>
          <pc:sldMk cId="592537749" sldId="287"/>
        </pc:sldMkLst>
      </pc:sldChg>
      <pc:sldChg chg="addSp delSp modSp">
        <pc:chgData name="jo.deruyver" userId="S::jo.deruyver_mow.vlaanderen.be#ext#@gentplus.onmicrosoft.com::cef91567-da80-4e36-9379-94a71c060174" providerId="AD" clId="Web-{64214278-0938-E88F-BEC0-37BD040DA0E3}" dt="2024-05-30T10:42:33.625" v="153"/>
        <pc:sldMkLst>
          <pc:docMk/>
          <pc:sldMk cId="3545731287" sldId="1191"/>
        </pc:sldMkLst>
      </pc:sldChg>
      <pc:sldChg chg="add mod replId modShow">
        <pc:chgData name="jo.deruyver" userId="S::jo.deruyver_mow.vlaanderen.be#ext#@gentplus.onmicrosoft.com::cef91567-da80-4e36-9379-94a71c060174" providerId="AD" clId="Web-{64214278-0938-E88F-BEC0-37BD040DA0E3}" dt="2024-05-30T08:01:02.627" v="9"/>
        <pc:sldMkLst>
          <pc:docMk/>
          <pc:sldMk cId="1669135445" sldId="1197"/>
        </pc:sldMkLst>
      </pc:sldChg>
      <pc:sldChg chg="modSp add replId">
        <pc:chgData name="jo.deruyver" userId="S::jo.deruyver_mow.vlaanderen.be#ext#@gentplus.onmicrosoft.com::cef91567-da80-4e36-9379-94a71c060174" providerId="AD" clId="Web-{64214278-0938-E88F-BEC0-37BD040DA0E3}" dt="2024-05-30T08:20:20.207" v="122" actId="20577"/>
        <pc:sldMkLst>
          <pc:docMk/>
          <pc:sldMk cId="78550587" sldId="1198"/>
        </pc:sldMkLst>
      </pc:sldChg>
      <pc:sldChg chg="modSp new del">
        <pc:chgData name="jo.deruyver" userId="S::jo.deruyver_mow.vlaanderen.be#ext#@gentplus.onmicrosoft.com::cef91567-da80-4e36-9379-94a71c060174" providerId="AD" clId="Web-{64214278-0938-E88F-BEC0-37BD040DA0E3}" dt="2024-05-30T08:19:15.071" v="113"/>
        <pc:sldMkLst>
          <pc:docMk/>
          <pc:sldMk cId="160259765" sldId="1198"/>
        </pc:sldMkLst>
      </pc:sldChg>
      <pc:sldChg chg="addSp delSp modSp add replId">
        <pc:chgData name="jo.deruyver" userId="S::jo.deruyver_mow.vlaanderen.be#ext#@gentplus.onmicrosoft.com::cef91567-da80-4e36-9379-94a71c060174" providerId="AD" clId="Web-{64214278-0938-E88F-BEC0-37BD040DA0E3}" dt="2024-05-30T13:27:01.275" v="236" actId="14100"/>
        <pc:sldMkLst>
          <pc:docMk/>
          <pc:sldMk cId="1556360050" sldId="1199"/>
        </pc:sldMkLst>
      </pc:sldChg>
      <pc:sldChg chg="add del replId">
        <pc:chgData name="jo.deruyver" userId="S::jo.deruyver_mow.vlaanderen.be#ext#@gentplus.onmicrosoft.com::cef91567-da80-4e36-9379-94a71c060174" providerId="AD" clId="Web-{64214278-0938-E88F-BEC0-37BD040DA0E3}" dt="2024-05-30T08:19:31.197" v="114"/>
        <pc:sldMkLst>
          <pc:docMk/>
          <pc:sldMk cId="2010522148" sldId="1199"/>
        </pc:sldMkLst>
      </pc:sldChg>
      <pc:sldChg chg="addSp delSp modSp add replId">
        <pc:chgData name="jo.deruyver" userId="S::jo.deruyver_mow.vlaanderen.be#ext#@gentplus.onmicrosoft.com::cef91567-da80-4e36-9379-94a71c060174" providerId="AD" clId="Web-{64214278-0938-E88F-BEC0-37BD040DA0E3}" dt="2024-05-30T13:26:06.725" v="231" actId="14100"/>
        <pc:sldMkLst>
          <pc:docMk/>
          <pc:sldMk cId="3773005982" sldId="1200"/>
        </pc:sldMkLst>
      </pc:sldChg>
      <pc:sldChg chg="modSp add replId">
        <pc:chgData name="jo.deruyver" userId="S::jo.deruyver_mow.vlaanderen.be#ext#@gentplus.onmicrosoft.com::cef91567-da80-4e36-9379-94a71c060174" providerId="AD" clId="Web-{64214278-0938-E88F-BEC0-37BD040DA0E3}" dt="2024-05-30T13:28:43.485" v="243" actId="20577"/>
        <pc:sldMkLst>
          <pc:docMk/>
          <pc:sldMk cId="1678971596" sldId="1201"/>
        </pc:sldMkLst>
      </pc:sldChg>
    </pc:docChg>
  </pc:docChgLst>
  <pc:docChgLst>
    <pc:chgData name="jo.deruyver" userId="S::jo.deruyver_mow.vlaanderen.be#ext#@gentplus.onmicrosoft.com::cef91567-da80-4e36-9379-94a71c060174" providerId="AD" clId="Web-{17FB1E11-EBE2-71E3-602D-682BD67B218C}"/>
    <pc:docChg chg="addSld modSld">
      <pc:chgData name="jo.deruyver" userId="S::jo.deruyver_mow.vlaanderen.be#ext#@gentplus.onmicrosoft.com::cef91567-da80-4e36-9379-94a71c060174" providerId="AD" clId="Web-{17FB1E11-EBE2-71E3-602D-682BD67B218C}" dt="2024-06-10T07:27:59.060" v="196" actId="20577"/>
      <pc:docMkLst>
        <pc:docMk/>
      </pc:docMkLst>
      <pc:sldChg chg="addSp delSp modSp">
        <pc:chgData name="jo.deruyver" userId="S::jo.deruyver_mow.vlaanderen.be#ext#@gentplus.onmicrosoft.com::cef91567-da80-4e36-9379-94a71c060174" providerId="AD" clId="Web-{17FB1E11-EBE2-71E3-602D-682BD67B218C}" dt="2024-06-10T07:02:02.977" v="1"/>
        <pc:sldMkLst>
          <pc:docMk/>
          <pc:sldMk cId="540213614" sldId="2147470063"/>
        </pc:sldMkLst>
      </pc:sldChg>
      <pc:sldChg chg="modSp">
        <pc:chgData name="jo.deruyver" userId="S::jo.deruyver_mow.vlaanderen.be#ext#@gentplus.onmicrosoft.com::cef91567-da80-4e36-9379-94a71c060174" providerId="AD" clId="Web-{17FB1E11-EBE2-71E3-602D-682BD67B218C}" dt="2024-06-10T07:27:59.060" v="196" actId="20577"/>
        <pc:sldMkLst>
          <pc:docMk/>
          <pc:sldMk cId="693688356" sldId="2147470079"/>
        </pc:sldMkLst>
      </pc:sldChg>
      <pc:sldChg chg="modSp add replId">
        <pc:chgData name="jo.deruyver" userId="S::jo.deruyver_mow.vlaanderen.be#ext#@gentplus.onmicrosoft.com::cef91567-da80-4e36-9379-94a71c060174" providerId="AD" clId="Web-{17FB1E11-EBE2-71E3-602D-682BD67B218C}" dt="2024-06-10T07:19:41.903" v="84" actId="20577"/>
        <pc:sldMkLst>
          <pc:docMk/>
          <pc:sldMk cId="3569807199" sldId="2147470080"/>
        </pc:sldMkLst>
      </pc:sldChg>
    </pc:docChg>
  </pc:docChgLst>
  <pc:docChgLst>
    <pc:chgData name="Van den Cruyce Kris" userId="S::kris.vandencruyce_mow.vlaanderen.be#ext#@gentplus.onmicrosoft.com::8a30312f-ba49-4484-8944-7bf2d1c8856b" providerId="AD" clId="Web-{52A382BA-F698-9C08-C15B-C2768D91C3BE}"/>
    <pc:docChg chg="addSld modSld">
      <pc:chgData name="Van den Cruyce Kris" userId="S::kris.vandencruyce_mow.vlaanderen.be#ext#@gentplus.onmicrosoft.com::8a30312f-ba49-4484-8944-7bf2d1c8856b" providerId="AD" clId="Web-{52A382BA-F698-9C08-C15B-C2768D91C3BE}" dt="2024-05-22T14:37:09.884" v="145" actId="20577"/>
      <pc:docMkLst>
        <pc:docMk/>
      </pc:docMkLst>
      <pc:sldChg chg="modSp">
        <pc:chgData name="Van den Cruyce Kris" userId="S::kris.vandencruyce_mow.vlaanderen.be#ext#@gentplus.onmicrosoft.com::8a30312f-ba49-4484-8944-7bf2d1c8856b" providerId="AD" clId="Web-{52A382BA-F698-9C08-C15B-C2768D91C3BE}" dt="2024-05-22T14:36:57.727" v="143" actId="20577"/>
        <pc:sldMkLst>
          <pc:docMk/>
          <pc:sldMk cId="2966087120" sldId="1189"/>
        </pc:sldMkLst>
      </pc:sldChg>
      <pc:sldChg chg="delSp modSp add replId">
        <pc:chgData name="Van den Cruyce Kris" userId="S::kris.vandencruyce_mow.vlaanderen.be#ext#@gentplus.onmicrosoft.com::8a30312f-ba49-4484-8944-7bf2d1c8856b" providerId="AD" clId="Web-{52A382BA-F698-9C08-C15B-C2768D91C3BE}" dt="2024-05-22T14:37:09.884" v="145" actId="20577"/>
        <pc:sldMkLst>
          <pc:docMk/>
          <pc:sldMk cId="2542015357" sldId="1190"/>
        </pc:sldMkLst>
      </pc:sldChg>
    </pc:docChg>
  </pc:docChgLst>
  <pc:docChgLst>
    <pc:chgData name="Peeters Karel" userId="62d80516-7a11-4a37-9397-62f79aa4e48e" providerId="ADAL" clId="{FBBF8232-B0C1-4136-B52E-B806F546AE2F}"/>
    <pc:docChg chg="undo custSel addSld delSld modSld sldOrd">
      <pc:chgData name="Peeters Karel" userId="62d80516-7a11-4a37-9397-62f79aa4e48e" providerId="ADAL" clId="{FBBF8232-B0C1-4136-B52E-B806F546AE2F}" dt="2025-01-20T12:13:27.599" v="7887" actId="1076"/>
      <pc:docMkLst>
        <pc:docMk/>
      </pc:docMkLst>
      <pc:sldChg chg="addSp delSp modSp mod">
        <pc:chgData name="Peeters Karel" userId="62d80516-7a11-4a37-9397-62f79aa4e48e" providerId="ADAL" clId="{FBBF8232-B0C1-4136-B52E-B806F546AE2F}" dt="2025-01-03T11:35:00.513" v="1618" actId="14100"/>
        <pc:sldMkLst>
          <pc:docMk/>
          <pc:sldMk cId="0" sldId="256"/>
        </pc:sldMkLst>
        <pc:spChg chg="add mod ord">
          <ac:chgData name="Peeters Karel" userId="62d80516-7a11-4a37-9397-62f79aa4e48e" providerId="ADAL" clId="{FBBF8232-B0C1-4136-B52E-B806F546AE2F}" dt="2025-01-03T11:35:00.513" v="1618" actId="14100"/>
          <ac:spMkLst>
            <pc:docMk/>
            <pc:sldMk cId="0" sldId="256"/>
            <ac:spMk id="3" creationId="{48F45510-0579-DE14-B3CF-F88C4DF8417D}"/>
          </ac:spMkLst>
        </pc:spChg>
        <pc:spChg chg="add mod">
          <ac:chgData name="Peeters Karel" userId="62d80516-7a11-4a37-9397-62f79aa4e48e" providerId="ADAL" clId="{FBBF8232-B0C1-4136-B52E-B806F546AE2F}" dt="2025-01-03T11:33:34.199" v="1589" actId="1076"/>
          <ac:spMkLst>
            <pc:docMk/>
            <pc:sldMk cId="0" sldId="256"/>
            <ac:spMk id="4" creationId="{1DD03D41-EAA4-871F-B853-D445358DDA2D}"/>
          </ac:spMkLst>
        </pc:spChg>
      </pc:sldChg>
      <pc:sldChg chg="del">
        <pc:chgData name="Peeters Karel" userId="62d80516-7a11-4a37-9397-62f79aa4e48e" providerId="ADAL" clId="{FBBF8232-B0C1-4136-B52E-B806F546AE2F}" dt="2024-12-12T08:53:41.859" v="110" actId="47"/>
        <pc:sldMkLst>
          <pc:docMk/>
          <pc:sldMk cId="2475901850" sldId="285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592537749" sldId="287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066359128" sldId="294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4021166201" sldId="297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629756077" sldId="303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830240910" sldId="305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153445696" sldId="1177"/>
        </pc:sldMkLst>
      </pc:sldChg>
      <pc:sldChg chg="modSp del mod">
        <pc:chgData name="Peeters Karel" userId="62d80516-7a11-4a37-9397-62f79aa4e48e" providerId="ADAL" clId="{FBBF8232-B0C1-4136-B52E-B806F546AE2F}" dt="2025-01-20T07:36:23.625" v="7736" actId="20577"/>
        <pc:sldMkLst>
          <pc:docMk/>
          <pc:sldMk cId="3867073922" sldId="1178"/>
        </pc:sldMkLst>
        <pc:spChg chg="mod">
          <ac:chgData name="Peeters Karel" userId="62d80516-7a11-4a37-9397-62f79aa4e48e" providerId="ADAL" clId="{FBBF8232-B0C1-4136-B52E-B806F546AE2F}" dt="2025-01-20T07:36:23.625" v="7736" actId="20577"/>
          <ac:spMkLst>
            <pc:docMk/>
            <pc:sldMk cId="3867073922" sldId="1178"/>
            <ac:spMk id="3" creationId="{BD748427-38DE-3035-245E-0C99689D5F12}"/>
          </ac:spMkLst>
        </pc:spChg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499293500" sldId="1184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155808117" sldId="1185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874598498" sldId="1186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966087120" sldId="1189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542015357" sldId="1190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643729945" sldId="1194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772854924" sldId="1196"/>
        </pc:sldMkLst>
      </pc:sldChg>
      <pc:sldChg chg="addSp delSp modSp del mod ord modClrScheme modShow chgLayout">
        <pc:chgData name="Peeters Karel" userId="62d80516-7a11-4a37-9397-62f79aa4e48e" providerId="ADAL" clId="{FBBF8232-B0C1-4136-B52E-B806F546AE2F}" dt="2025-01-20T07:35:11.401" v="7721" actId="47"/>
        <pc:sldMkLst>
          <pc:docMk/>
          <pc:sldMk cId="78550587" sldId="1198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556360050" sldId="1199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773005982" sldId="1200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678971596" sldId="1201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667033917" sldId="1202"/>
        </pc:sldMkLst>
      </pc:sldChg>
      <pc:sldChg chg="addSp delSp modSp add mod modClrScheme chgLayout">
        <pc:chgData name="Peeters Karel" userId="62d80516-7a11-4a37-9397-62f79aa4e48e" providerId="ADAL" clId="{FBBF8232-B0C1-4136-B52E-B806F546AE2F}" dt="2025-01-10T15:16:02.682" v="3864" actId="14100"/>
        <pc:sldMkLst>
          <pc:docMk/>
          <pc:sldMk cId="553493867" sldId="1229"/>
        </pc:sldMkLst>
        <pc:spChg chg="add mod ord">
          <ac:chgData name="Peeters Karel" userId="62d80516-7a11-4a37-9397-62f79aa4e48e" providerId="ADAL" clId="{FBBF8232-B0C1-4136-B52E-B806F546AE2F}" dt="2025-01-10T15:16:02.682" v="3864" actId="14100"/>
          <ac:spMkLst>
            <pc:docMk/>
            <pc:sldMk cId="553493867" sldId="1229"/>
            <ac:spMk id="2" creationId="{64FCF676-8C1A-45A1-4991-3A7B35F23CA7}"/>
          </ac:spMkLst>
        </pc:spChg>
        <pc:picChg chg="mod">
          <ac:chgData name="Peeters Karel" userId="62d80516-7a11-4a37-9397-62f79aa4e48e" providerId="ADAL" clId="{FBBF8232-B0C1-4136-B52E-B806F546AE2F}" dt="2025-01-08T12:09:57.982" v="1669" actId="1076"/>
          <ac:picMkLst>
            <pc:docMk/>
            <pc:sldMk cId="553493867" sldId="1229"/>
            <ac:picMk id="9" creationId="{A96AD329-0995-5C04-C6D5-9B5D0A0DE8E0}"/>
          </ac:picMkLst>
        </pc:picChg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424819556" sldId="1235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893403222" sldId="1239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242896050" sldId="1989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14195099" sldId="2952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181523652" sldId="2147308632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513955396" sldId="2147308734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519595189" sldId="2147468966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423100467" sldId="2147468969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510865306" sldId="2147469097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066968242" sldId="2147469100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75245721" sldId="2147469168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880996371" sldId="2147469179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829620140" sldId="2147469180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197733057" sldId="2147469182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386187135" sldId="2147469183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685369881" sldId="2147469185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472145276" sldId="2147469187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012978381" sldId="2147469395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4114185200" sldId="2147469401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994651639" sldId="2147469414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430538001" sldId="2147469465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4222984359" sldId="2147469466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926986638" sldId="2147469468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689726044" sldId="2147469472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719568694" sldId="2147469475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860620896" sldId="2147469477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604575057" sldId="2147469478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930466787" sldId="2147469479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133453780" sldId="2147469480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683843997" sldId="2147469481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530083603" sldId="2147469482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980478608" sldId="2147469483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438513933" sldId="2147469484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967061333" sldId="2147469485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714112951" sldId="2147469486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4005930535" sldId="2147469487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004731062" sldId="2147470019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907643455" sldId="2147470020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897844996" sldId="2147470021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480945632" sldId="2147470022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150850925" sldId="2147470023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514149814" sldId="2147470024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242617062" sldId="2147470025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996523948" sldId="2147470027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439573248" sldId="2147470028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987159976" sldId="2147470029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441775162" sldId="2147470030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644080594" sldId="2147470031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402659144" sldId="2147470032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596782131" sldId="2147470033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266614192" sldId="2147470034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295451519" sldId="2147470035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651538791" sldId="2147470036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31144487" sldId="2147470037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3851869" sldId="2147470038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4017401466" sldId="2147470039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826962819" sldId="2147470040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042361577" sldId="2147470041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536402695" sldId="2147470042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36094681" sldId="2147470043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690326366" sldId="2147470044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892964182" sldId="2147470047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447415750" sldId="2147470050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364344695" sldId="2147470051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178202845" sldId="2147470053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351202970" sldId="2147470054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614363907" sldId="2147470057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365621996" sldId="2147470058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640233497" sldId="2147470061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540213614" sldId="2147470063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392202902" sldId="2147470065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074856842" sldId="2147470066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879037132" sldId="2147470067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943882203" sldId="2147470068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578444993" sldId="2147470069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471849508" sldId="2147470070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315249199" sldId="2147470071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823622062" sldId="2147470073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4023032379" sldId="2147470074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063572806" sldId="2147470075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85777270" sldId="2147470076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725055433" sldId="2147470078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693688356" sldId="2147470079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569807199" sldId="2147470080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4227209281" sldId="2147470081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2046842807" sldId="2147470082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454524390" sldId="2147470084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907919228" sldId="2147470085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400321026" sldId="2147470086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276699601" sldId="2147470087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1023326089" sldId="2147470088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3516705845" sldId="2147470089"/>
        </pc:sldMkLst>
      </pc:sldChg>
      <pc:sldChg chg="del">
        <pc:chgData name="Peeters Karel" userId="62d80516-7a11-4a37-9397-62f79aa4e48e" providerId="ADAL" clId="{FBBF8232-B0C1-4136-B52E-B806F546AE2F}" dt="2024-12-12T08:38:06.728" v="108" actId="47"/>
        <pc:sldMkLst>
          <pc:docMk/>
          <pc:sldMk cId="471119244" sldId="2147470090"/>
        </pc:sldMkLst>
      </pc:sldChg>
      <pc:sldChg chg="modSp add mod">
        <pc:chgData name="Peeters Karel" userId="62d80516-7a11-4a37-9397-62f79aa4e48e" providerId="ADAL" clId="{FBBF8232-B0C1-4136-B52E-B806F546AE2F}" dt="2024-12-12T08:35:48.206" v="83" actId="20577"/>
        <pc:sldMkLst>
          <pc:docMk/>
          <pc:sldMk cId="3344665800" sldId="2147470091"/>
        </pc:sldMkLst>
        <pc:spChg chg="mod">
          <ac:chgData name="Peeters Karel" userId="62d80516-7a11-4a37-9397-62f79aa4e48e" providerId="ADAL" clId="{FBBF8232-B0C1-4136-B52E-B806F546AE2F}" dt="2024-12-12T08:35:48.206" v="83" actId="20577"/>
          <ac:spMkLst>
            <pc:docMk/>
            <pc:sldMk cId="3344665800" sldId="2147470091"/>
            <ac:spMk id="2" creationId="{F3DF21A6-BC58-63A3-5E23-DE3A3FAC3AF4}"/>
          </ac:spMkLst>
        </pc:spChg>
      </pc:sldChg>
      <pc:sldChg chg="modSp add mod">
        <pc:chgData name="Peeters Karel" userId="62d80516-7a11-4a37-9397-62f79aa4e48e" providerId="ADAL" clId="{FBBF8232-B0C1-4136-B52E-B806F546AE2F}" dt="2024-12-12T08:52:53.224" v="109" actId="14826"/>
        <pc:sldMkLst>
          <pc:docMk/>
          <pc:sldMk cId="3506554075" sldId="2147470092"/>
        </pc:sldMkLst>
        <pc:spChg chg="mod">
          <ac:chgData name="Peeters Karel" userId="62d80516-7a11-4a37-9397-62f79aa4e48e" providerId="ADAL" clId="{FBBF8232-B0C1-4136-B52E-B806F546AE2F}" dt="2024-12-12T08:36:09.687" v="107" actId="14100"/>
          <ac:spMkLst>
            <pc:docMk/>
            <pc:sldMk cId="3506554075" sldId="2147470092"/>
            <ac:spMk id="3" creationId="{C14FFC5F-436E-090B-824C-25550E244C2E}"/>
          </ac:spMkLst>
        </pc:spChg>
        <pc:picChg chg="mod">
          <ac:chgData name="Peeters Karel" userId="62d80516-7a11-4a37-9397-62f79aa4e48e" providerId="ADAL" clId="{FBBF8232-B0C1-4136-B52E-B806F546AE2F}" dt="2024-12-12T08:52:53.224" v="109" actId="14826"/>
          <ac:picMkLst>
            <pc:docMk/>
            <pc:sldMk cId="3506554075" sldId="2147470092"/>
            <ac:picMk id="12290" creationId="{A377A262-5F43-91A9-57B5-16D4ADC6F63A}"/>
          </ac:picMkLst>
        </pc:picChg>
      </pc:sldChg>
      <pc:sldChg chg="delSp modSp add mod ord modClrScheme chgLayout">
        <pc:chgData name="Peeters Karel" userId="62d80516-7a11-4a37-9397-62f79aa4e48e" providerId="ADAL" clId="{FBBF8232-B0C1-4136-B52E-B806F546AE2F}" dt="2025-01-13T12:58:21.361" v="3921" actId="12"/>
        <pc:sldMkLst>
          <pc:docMk/>
          <pc:sldMk cId="1020486314" sldId="2147470093"/>
        </pc:sldMkLst>
        <pc:spChg chg="mod ord">
          <ac:chgData name="Peeters Karel" userId="62d80516-7a11-4a37-9397-62f79aa4e48e" providerId="ADAL" clId="{FBBF8232-B0C1-4136-B52E-B806F546AE2F}" dt="2024-12-12T09:24:52.071" v="411" actId="700"/>
          <ac:spMkLst>
            <pc:docMk/>
            <pc:sldMk cId="1020486314" sldId="2147470093"/>
            <ac:spMk id="2" creationId="{739C9A16-3244-644C-4DF2-9B4F98734D70}"/>
          </ac:spMkLst>
        </pc:spChg>
        <pc:spChg chg="mod ord">
          <ac:chgData name="Peeters Karel" userId="62d80516-7a11-4a37-9397-62f79aa4e48e" providerId="ADAL" clId="{FBBF8232-B0C1-4136-B52E-B806F546AE2F}" dt="2025-01-13T12:58:21.361" v="3921" actId="12"/>
          <ac:spMkLst>
            <pc:docMk/>
            <pc:sldMk cId="1020486314" sldId="2147470093"/>
            <ac:spMk id="3" creationId="{3A14B0C4-0044-1FF8-2D21-BDEBE26D0639}"/>
          </ac:spMkLst>
        </pc:spChg>
      </pc:sldChg>
      <pc:sldChg chg="addSp delSp modSp new mod modClrScheme chgLayout">
        <pc:chgData name="Peeters Karel" userId="62d80516-7a11-4a37-9397-62f79aa4e48e" providerId="ADAL" clId="{FBBF8232-B0C1-4136-B52E-B806F546AE2F}" dt="2024-12-12T09:24:13.289" v="409" actId="700"/>
        <pc:sldMkLst>
          <pc:docMk/>
          <pc:sldMk cId="1306796171" sldId="2147470094"/>
        </pc:sldMkLst>
      </pc:sldChg>
      <pc:sldChg chg="addSp delSp modSp new del mod ord modClrScheme chgLayout">
        <pc:chgData name="Peeters Karel" userId="62d80516-7a11-4a37-9397-62f79aa4e48e" providerId="ADAL" clId="{FBBF8232-B0C1-4136-B52E-B806F546AE2F}" dt="2025-01-03T08:37:02.419" v="1021" actId="47"/>
        <pc:sldMkLst>
          <pc:docMk/>
          <pc:sldMk cId="2185754908" sldId="2147470095"/>
        </pc:sldMkLst>
      </pc:sldChg>
      <pc:sldChg chg="addSp delSp modSp new mod ord modClrScheme chgLayout">
        <pc:chgData name="Peeters Karel" userId="62d80516-7a11-4a37-9397-62f79aa4e48e" providerId="ADAL" clId="{FBBF8232-B0C1-4136-B52E-B806F546AE2F}" dt="2025-01-03T09:37:36.288" v="1400"/>
        <pc:sldMkLst>
          <pc:docMk/>
          <pc:sldMk cId="2585536470" sldId="2147470096"/>
        </pc:sldMkLst>
        <pc:spChg chg="add mod ord">
          <ac:chgData name="Peeters Karel" userId="62d80516-7a11-4a37-9397-62f79aa4e48e" providerId="ADAL" clId="{FBBF8232-B0C1-4136-B52E-B806F546AE2F}" dt="2025-01-03T09:19:09.015" v="1335" actId="27636"/>
          <ac:spMkLst>
            <pc:docMk/>
            <pc:sldMk cId="2585536470" sldId="2147470096"/>
            <ac:spMk id="3" creationId="{35CD92ED-484A-CE1A-C873-747B01C99B2B}"/>
          </ac:spMkLst>
        </pc:spChg>
        <pc:spChg chg="add mod ord">
          <ac:chgData name="Peeters Karel" userId="62d80516-7a11-4a37-9397-62f79aa4e48e" providerId="ADAL" clId="{FBBF8232-B0C1-4136-B52E-B806F546AE2F}" dt="2025-01-03T09:19:08.999" v="1334" actId="700"/>
          <ac:spMkLst>
            <pc:docMk/>
            <pc:sldMk cId="2585536470" sldId="2147470096"/>
            <ac:spMk id="7" creationId="{45E896A0-97E2-A7A4-D6A1-BE69CD8CCC66}"/>
          </ac:spMkLst>
        </pc:spChg>
        <pc:spChg chg="add mod ord">
          <ac:chgData name="Peeters Karel" userId="62d80516-7a11-4a37-9397-62f79aa4e48e" providerId="ADAL" clId="{FBBF8232-B0C1-4136-B52E-B806F546AE2F}" dt="2025-01-03T09:19:08.999" v="1334" actId="700"/>
          <ac:spMkLst>
            <pc:docMk/>
            <pc:sldMk cId="2585536470" sldId="2147470096"/>
            <ac:spMk id="8" creationId="{2A00D8EB-9BF6-3C0A-5AFB-EABAE5DD4EDD}"/>
          </ac:spMkLst>
        </pc:spChg>
        <pc:picChg chg="add mod modCrop">
          <ac:chgData name="Peeters Karel" userId="62d80516-7a11-4a37-9397-62f79aa4e48e" providerId="ADAL" clId="{FBBF8232-B0C1-4136-B52E-B806F546AE2F}" dt="2025-01-03T09:37:23.417" v="1398" actId="732"/>
          <ac:picMkLst>
            <pc:docMk/>
            <pc:sldMk cId="2585536470" sldId="2147470096"/>
            <ac:picMk id="10" creationId="{273B623A-5F42-9591-0A4A-E4E14AA514CA}"/>
          </ac:picMkLst>
        </pc:picChg>
      </pc:sldChg>
      <pc:sldChg chg="addSp delSp modSp add mod">
        <pc:chgData name="Peeters Karel" userId="62d80516-7a11-4a37-9397-62f79aa4e48e" providerId="ADAL" clId="{FBBF8232-B0C1-4136-B52E-B806F546AE2F}" dt="2025-01-17T14:54:44.890" v="7471" actId="20577"/>
        <pc:sldMkLst>
          <pc:docMk/>
          <pc:sldMk cId="3568720244" sldId="2147470097"/>
        </pc:sldMkLst>
        <pc:spChg chg="mod">
          <ac:chgData name="Peeters Karel" userId="62d80516-7a11-4a37-9397-62f79aa4e48e" providerId="ADAL" clId="{FBBF8232-B0C1-4136-B52E-B806F546AE2F}" dt="2025-01-17T14:54:44.890" v="7471" actId="20577"/>
          <ac:spMkLst>
            <pc:docMk/>
            <pc:sldMk cId="3568720244" sldId="2147470097"/>
            <ac:spMk id="3" creationId="{44ECDCAB-0146-544A-53BD-F7D9D99686B6}"/>
          </ac:spMkLst>
        </pc:spChg>
        <pc:picChg chg="add mod">
          <ac:chgData name="Peeters Karel" userId="62d80516-7a11-4a37-9397-62f79aa4e48e" providerId="ADAL" clId="{FBBF8232-B0C1-4136-B52E-B806F546AE2F}" dt="2025-01-17T14:43:10.069" v="7408" actId="1076"/>
          <ac:picMkLst>
            <pc:docMk/>
            <pc:sldMk cId="3568720244" sldId="2147470097"/>
            <ac:picMk id="5" creationId="{0BC77D30-3EEE-6149-44AA-77EC41018B30}"/>
          </ac:picMkLst>
        </pc:picChg>
        <pc:picChg chg="add mod ord">
          <ac:chgData name="Peeters Karel" userId="62d80516-7a11-4a37-9397-62f79aa4e48e" providerId="ADAL" clId="{FBBF8232-B0C1-4136-B52E-B806F546AE2F}" dt="2025-01-17T14:54:21.717" v="7456" actId="166"/>
          <ac:picMkLst>
            <pc:docMk/>
            <pc:sldMk cId="3568720244" sldId="2147470097"/>
            <ac:picMk id="7" creationId="{DB1564E8-7627-8BAB-78EB-E4AC86487623}"/>
          </ac:picMkLst>
        </pc:picChg>
        <pc:picChg chg="add mod">
          <ac:chgData name="Peeters Karel" userId="62d80516-7a11-4a37-9397-62f79aa4e48e" providerId="ADAL" clId="{FBBF8232-B0C1-4136-B52E-B806F546AE2F}" dt="2025-01-17T14:54:05.216" v="7455" actId="14826"/>
          <ac:picMkLst>
            <pc:docMk/>
            <pc:sldMk cId="3568720244" sldId="2147470097"/>
            <ac:picMk id="9" creationId="{AB7D24E0-6D74-08C3-2C47-6A55A6A36012}"/>
          </ac:picMkLst>
        </pc:picChg>
        <pc:picChg chg="add mod">
          <ac:chgData name="Peeters Karel" userId="62d80516-7a11-4a37-9397-62f79aa4e48e" providerId="ADAL" clId="{FBBF8232-B0C1-4136-B52E-B806F546AE2F}" dt="2025-01-17T14:52:53.007" v="7448" actId="14826"/>
          <ac:picMkLst>
            <pc:docMk/>
            <pc:sldMk cId="3568720244" sldId="2147470097"/>
            <ac:picMk id="13" creationId="{529006C9-C9FB-DF88-1DA7-ABEFB68430F9}"/>
          </ac:picMkLst>
        </pc:picChg>
      </pc:sldChg>
      <pc:sldChg chg="addSp delSp modSp new mod ord addAnim delAnim modAnim">
        <pc:chgData name="Peeters Karel" userId="62d80516-7a11-4a37-9397-62f79aa4e48e" providerId="ADAL" clId="{FBBF8232-B0C1-4136-B52E-B806F546AE2F}" dt="2025-01-17T14:19:40.929" v="7378"/>
        <pc:sldMkLst>
          <pc:docMk/>
          <pc:sldMk cId="2158227916" sldId="2147470098"/>
        </pc:sldMkLst>
        <pc:spChg chg="add mod">
          <ac:chgData name="Peeters Karel" userId="62d80516-7a11-4a37-9397-62f79aa4e48e" providerId="ADAL" clId="{FBBF8232-B0C1-4136-B52E-B806F546AE2F}" dt="2025-01-08T12:47:02.433" v="1712" actId="1038"/>
          <ac:spMkLst>
            <pc:docMk/>
            <pc:sldMk cId="2158227916" sldId="2147470098"/>
            <ac:spMk id="2" creationId="{EABFD12E-9645-D09E-10A2-4D5CA3FE69BB}"/>
          </ac:spMkLst>
        </pc:spChg>
        <pc:spChg chg="mod">
          <ac:chgData name="Peeters Karel" userId="62d80516-7a11-4a37-9397-62f79aa4e48e" providerId="ADAL" clId="{FBBF8232-B0C1-4136-B52E-B806F546AE2F}" dt="2025-01-03T09:09:10.094" v="1288" actId="20577"/>
          <ac:spMkLst>
            <pc:docMk/>
            <pc:sldMk cId="2158227916" sldId="2147470098"/>
            <ac:spMk id="3" creationId="{53C532C5-1713-327A-C69B-30CE549D6364}"/>
          </ac:spMkLst>
        </pc:spChg>
        <pc:spChg chg="add mod">
          <ac:chgData name="Peeters Karel" userId="62d80516-7a11-4a37-9397-62f79aa4e48e" providerId="ADAL" clId="{FBBF8232-B0C1-4136-B52E-B806F546AE2F}" dt="2025-01-08T12:47:02.433" v="1712" actId="1038"/>
          <ac:spMkLst>
            <pc:docMk/>
            <pc:sldMk cId="2158227916" sldId="2147470098"/>
            <ac:spMk id="6" creationId="{434226AA-FB65-7E8B-CB8F-360C7A22C1DB}"/>
          </ac:spMkLst>
        </pc:spChg>
        <pc:spChg chg="add mod">
          <ac:chgData name="Peeters Karel" userId="62d80516-7a11-4a37-9397-62f79aa4e48e" providerId="ADAL" clId="{FBBF8232-B0C1-4136-B52E-B806F546AE2F}" dt="2025-01-08T12:47:02.433" v="1712" actId="1038"/>
          <ac:spMkLst>
            <pc:docMk/>
            <pc:sldMk cId="2158227916" sldId="2147470098"/>
            <ac:spMk id="9" creationId="{B90C0CA1-EDAF-E2CC-4017-3EAA4039C78F}"/>
          </ac:spMkLst>
        </pc:spChg>
        <pc:spChg chg="add mod">
          <ac:chgData name="Peeters Karel" userId="62d80516-7a11-4a37-9397-62f79aa4e48e" providerId="ADAL" clId="{FBBF8232-B0C1-4136-B52E-B806F546AE2F}" dt="2025-01-08T12:47:02.433" v="1712" actId="1038"/>
          <ac:spMkLst>
            <pc:docMk/>
            <pc:sldMk cId="2158227916" sldId="2147470098"/>
            <ac:spMk id="12" creationId="{9B47AA72-0299-E0AD-4E05-6C35EABF028F}"/>
          </ac:spMkLst>
        </pc:spChg>
        <pc:spChg chg="add mod">
          <ac:chgData name="Peeters Karel" userId="62d80516-7a11-4a37-9397-62f79aa4e48e" providerId="ADAL" clId="{FBBF8232-B0C1-4136-B52E-B806F546AE2F}" dt="2025-01-08T12:47:02.433" v="1712" actId="1038"/>
          <ac:spMkLst>
            <pc:docMk/>
            <pc:sldMk cId="2158227916" sldId="2147470098"/>
            <ac:spMk id="15" creationId="{132E2004-5633-7CFE-94E2-4D587D051C03}"/>
          </ac:spMkLst>
        </pc:spChg>
        <pc:spChg chg="add mod">
          <ac:chgData name="Peeters Karel" userId="62d80516-7a11-4a37-9397-62f79aa4e48e" providerId="ADAL" clId="{FBBF8232-B0C1-4136-B52E-B806F546AE2F}" dt="2025-01-08T12:47:02.433" v="1712" actId="1038"/>
          <ac:spMkLst>
            <pc:docMk/>
            <pc:sldMk cId="2158227916" sldId="2147470098"/>
            <ac:spMk id="18" creationId="{C2BD3116-936D-722A-A984-9D5CDB75E2B8}"/>
          </ac:spMkLst>
        </pc:spChg>
        <pc:spChg chg="add mod">
          <ac:chgData name="Peeters Karel" userId="62d80516-7a11-4a37-9397-62f79aa4e48e" providerId="ADAL" clId="{FBBF8232-B0C1-4136-B52E-B806F546AE2F}" dt="2025-01-08T12:55:05.768" v="2321" actId="1037"/>
          <ac:spMkLst>
            <pc:docMk/>
            <pc:sldMk cId="2158227916" sldId="2147470098"/>
            <ac:spMk id="19" creationId="{48A070C7-FF14-77BA-A3B0-62DCD82D6329}"/>
          </ac:spMkLst>
        </pc:spChg>
        <pc:spChg chg="add mod">
          <ac:chgData name="Peeters Karel" userId="62d80516-7a11-4a37-9397-62f79aa4e48e" providerId="ADAL" clId="{FBBF8232-B0C1-4136-B52E-B806F546AE2F}" dt="2025-01-08T13:04:40.642" v="2916" actId="1035"/>
          <ac:spMkLst>
            <pc:docMk/>
            <pc:sldMk cId="2158227916" sldId="2147470098"/>
            <ac:spMk id="20" creationId="{D57568EE-89AF-CEDE-C38E-2FE3524E1411}"/>
          </ac:spMkLst>
        </pc:spChg>
        <pc:spChg chg="add mod">
          <ac:chgData name="Peeters Karel" userId="62d80516-7a11-4a37-9397-62f79aa4e48e" providerId="ADAL" clId="{FBBF8232-B0C1-4136-B52E-B806F546AE2F}" dt="2025-01-08T13:04:48.396" v="2929" actId="1035"/>
          <ac:spMkLst>
            <pc:docMk/>
            <pc:sldMk cId="2158227916" sldId="2147470098"/>
            <ac:spMk id="21" creationId="{EA4FA44E-8958-4613-9DF9-8ABFF956CF86}"/>
          </ac:spMkLst>
        </pc:spChg>
        <pc:spChg chg="add mod">
          <ac:chgData name="Peeters Karel" userId="62d80516-7a11-4a37-9397-62f79aa4e48e" providerId="ADAL" clId="{FBBF8232-B0C1-4136-B52E-B806F546AE2F}" dt="2025-01-08T12:55:05.768" v="2321" actId="1037"/>
          <ac:spMkLst>
            <pc:docMk/>
            <pc:sldMk cId="2158227916" sldId="2147470098"/>
            <ac:spMk id="23" creationId="{50671C7A-8B66-0B0C-AE7C-71F72BA4E697}"/>
          </ac:spMkLst>
        </pc:spChg>
        <pc:spChg chg="add mod">
          <ac:chgData name="Peeters Karel" userId="62d80516-7a11-4a37-9397-62f79aa4e48e" providerId="ADAL" clId="{FBBF8232-B0C1-4136-B52E-B806F546AE2F}" dt="2025-01-08T12:55:05.768" v="2321" actId="1037"/>
          <ac:spMkLst>
            <pc:docMk/>
            <pc:sldMk cId="2158227916" sldId="2147470098"/>
            <ac:spMk id="27" creationId="{059A998E-BA6B-7C39-15C5-AB3D6B5D274D}"/>
          </ac:spMkLst>
        </pc:spChg>
        <pc:picChg chg="add mod">
          <ac:chgData name="Peeters Karel" userId="62d80516-7a11-4a37-9397-62f79aa4e48e" providerId="ADAL" clId="{FBBF8232-B0C1-4136-B52E-B806F546AE2F}" dt="2025-01-08T12:47:02.433" v="1712" actId="1038"/>
          <ac:picMkLst>
            <pc:docMk/>
            <pc:sldMk cId="2158227916" sldId="2147470098"/>
            <ac:picMk id="4" creationId="{C1925E0B-C02F-67A8-9338-B14557F845FF}"/>
          </ac:picMkLst>
        </pc:picChg>
        <pc:picChg chg="add mod">
          <ac:chgData name="Peeters Karel" userId="62d80516-7a11-4a37-9397-62f79aa4e48e" providerId="ADAL" clId="{FBBF8232-B0C1-4136-B52E-B806F546AE2F}" dt="2025-01-08T12:47:02.433" v="1712" actId="1038"/>
          <ac:picMkLst>
            <pc:docMk/>
            <pc:sldMk cId="2158227916" sldId="2147470098"/>
            <ac:picMk id="5" creationId="{CE16210F-B637-D353-6CD7-721786A97104}"/>
          </ac:picMkLst>
        </pc:picChg>
        <pc:picChg chg="add mod ord">
          <ac:chgData name="Peeters Karel" userId="62d80516-7a11-4a37-9397-62f79aa4e48e" providerId="ADAL" clId="{FBBF8232-B0C1-4136-B52E-B806F546AE2F}" dt="2025-01-08T13:00:31.055" v="2790" actId="167"/>
          <ac:picMkLst>
            <pc:docMk/>
            <pc:sldMk cId="2158227916" sldId="2147470098"/>
            <ac:picMk id="7" creationId="{94F50C21-9BDD-A962-5BFB-8D72785A96E2}"/>
          </ac:picMkLst>
        </pc:picChg>
        <pc:picChg chg="add mod">
          <ac:chgData name="Peeters Karel" userId="62d80516-7a11-4a37-9397-62f79aa4e48e" providerId="ADAL" clId="{FBBF8232-B0C1-4136-B52E-B806F546AE2F}" dt="2025-01-08T12:47:02.433" v="1712" actId="1038"/>
          <ac:picMkLst>
            <pc:docMk/>
            <pc:sldMk cId="2158227916" sldId="2147470098"/>
            <ac:picMk id="8" creationId="{E996278F-27D3-5879-B9F8-CB2F9888F1EE}"/>
          </ac:picMkLst>
        </pc:picChg>
        <pc:picChg chg="add mod">
          <ac:chgData name="Peeters Karel" userId="62d80516-7a11-4a37-9397-62f79aa4e48e" providerId="ADAL" clId="{FBBF8232-B0C1-4136-B52E-B806F546AE2F}" dt="2025-01-08T12:47:02.433" v="1712" actId="1038"/>
          <ac:picMkLst>
            <pc:docMk/>
            <pc:sldMk cId="2158227916" sldId="2147470098"/>
            <ac:picMk id="10" creationId="{D474ACB6-5892-FF2C-0975-FA98D7B42B7C}"/>
          </ac:picMkLst>
        </pc:picChg>
        <pc:picChg chg="add mod">
          <ac:chgData name="Peeters Karel" userId="62d80516-7a11-4a37-9397-62f79aa4e48e" providerId="ADAL" clId="{FBBF8232-B0C1-4136-B52E-B806F546AE2F}" dt="2025-01-08T13:04:48.396" v="2929" actId="1035"/>
          <ac:picMkLst>
            <pc:docMk/>
            <pc:sldMk cId="2158227916" sldId="2147470098"/>
            <ac:picMk id="16" creationId="{D3843520-1101-8071-2114-FE084E8C4A20}"/>
          </ac:picMkLst>
        </pc:picChg>
        <pc:picChg chg="add del mod">
          <ac:chgData name="Peeters Karel" userId="62d80516-7a11-4a37-9397-62f79aa4e48e" providerId="ADAL" clId="{FBBF8232-B0C1-4136-B52E-B806F546AE2F}" dt="2025-01-08T13:02:47.621" v="2792" actId="478"/>
          <ac:picMkLst>
            <pc:docMk/>
            <pc:sldMk cId="2158227916" sldId="2147470098"/>
            <ac:picMk id="22" creationId="{FBC61D78-08DF-1D24-A273-73FDA91423C1}"/>
          </ac:picMkLst>
        </pc:picChg>
        <pc:picChg chg="add mod ord">
          <ac:chgData name="Peeters Karel" userId="62d80516-7a11-4a37-9397-62f79aa4e48e" providerId="ADAL" clId="{FBBF8232-B0C1-4136-B52E-B806F546AE2F}" dt="2025-01-08T12:53:50.598" v="2143" actId="170"/>
          <ac:picMkLst>
            <pc:docMk/>
            <pc:sldMk cId="2158227916" sldId="2147470098"/>
            <ac:picMk id="26" creationId="{F0BF8FFC-10FB-3DC0-187F-FE068B752698}"/>
          </ac:picMkLst>
        </pc:picChg>
        <pc:picChg chg="add mod">
          <ac:chgData name="Peeters Karel" userId="62d80516-7a11-4a37-9397-62f79aa4e48e" providerId="ADAL" clId="{FBBF8232-B0C1-4136-B52E-B806F546AE2F}" dt="2025-01-08T13:04:40.642" v="2916" actId="1035"/>
          <ac:picMkLst>
            <pc:docMk/>
            <pc:sldMk cId="2158227916" sldId="2147470098"/>
            <ac:picMk id="29" creationId="{3B081BEB-A9E4-D887-BA5D-D0CA76064207}"/>
          </ac:picMkLst>
        </pc:picChg>
      </pc:sldChg>
      <pc:sldChg chg="addSp delSp modSp new mod ord modClrScheme chgLayout">
        <pc:chgData name="Peeters Karel" userId="62d80516-7a11-4a37-9397-62f79aa4e48e" providerId="ADAL" clId="{FBBF8232-B0C1-4136-B52E-B806F546AE2F}" dt="2025-01-17T15:01:37.438" v="7515" actId="20577"/>
        <pc:sldMkLst>
          <pc:docMk/>
          <pc:sldMk cId="492049283" sldId="2147470099"/>
        </pc:sldMkLst>
        <pc:spChg chg="add mod ord">
          <ac:chgData name="Peeters Karel" userId="62d80516-7a11-4a37-9397-62f79aa4e48e" providerId="ADAL" clId="{FBBF8232-B0C1-4136-B52E-B806F546AE2F}" dt="2025-01-17T14:27:33.914" v="7384" actId="14100"/>
          <ac:spMkLst>
            <pc:docMk/>
            <pc:sldMk cId="492049283" sldId="2147470099"/>
            <ac:spMk id="2" creationId="{1C92253C-CC79-C0D6-7D0A-AE5ED69DE33C}"/>
          </ac:spMkLst>
        </pc:spChg>
        <pc:spChg chg="add mod ord">
          <ac:chgData name="Peeters Karel" userId="62d80516-7a11-4a37-9397-62f79aa4e48e" providerId="ADAL" clId="{FBBF8232-B0C1-4136-B52E-B806F546AE2F}" dt="2025-01-17T15:01:37.438" v="7515" actId="20577"/>
          <ac:spMkLst>
            <pc:docMk/>
            <pc:sldMk cId="492049283" sldId="2147470099"/>
            <ac:spMk id="5" creationId="{621B83C2-A50C-157C-9CDB-E82D6A0432E8}"/>
          </ac:spMkLst>
        </pc:spChg>
        <pc:picChg chg="add mod">
          <ac:chgData name="Peeters Karel" userId="62d80516-7a11-4a37-9397-62f79aa4e48e" providerId="ADAL" clId="{FBBF8232-B0C1-4136-B52E-B806F546AE2F}" dt="2025-01-17T14:30:52.269" v="7392" actId="1076"/>
          <ac:picMkLst>
            <pc:docMk/>
            <pc:sldMk cId="492049283" sldId="2147470099"/>
            <ac:picMk id="7" creationId="{0B8E3887-F645-E35B-F213-D650C3BB732B}"/>
          </ac:picMkLst>
        </pc:picChg>
      </pc:sldChg>
      <pc:sldChg chg="modSp add mod">
        <pc:chgData name="Peeters Karel" userId="62d80516-7a11-4a37-9397-62f79aa4e48e" providerId="ADAL" clId="{FBBF8232-B0C1-4136-B52E-B806F546AE2F}" dt="2025-01-17T15:03:05.937" v="7540" actId="12"/>
        <pc:sldMkLst>
          <pc:docMk/>
          <pc:sldMk cId="3075332786" sldId="2147470100"/>
        </pc:sldMkLst>
        <pc:spChg chg="mod">
          <ac:chgData name="Peeters Karel" userId="62d80516-7a11-4a37-9397-62f79aa4e48e" providerId="ADAL" clId="{FBBF8232-B0C1-4136-B52E-B806F546AE2F}" dt="2025-01-17T15:02:25.928" v="7534" actId="27636"/>
          <ac:spMkLst>
            <pc:docMk/>
            <pc:sldMk cId="3075332786" sldId="2147470100"/>
            <ac:spMk id="3" creationId="{44ECDCAB-0146-544A-53BD-F7D9D99686B6}"/>
          </ac:spMkLst>
        </pc:spChg>
        <pc:spChg chg="mod">
          <ac:chgData name="Peeters Karel" userId="62d80516-7a11-4a37-9397-62f79aa4e48e" providerId="ADAL" clId="{FBBF8232-B0C1-4136-B52E-B806F546AE2F}" dt="2025-01-17T15:03:05.937" v="7540" actId="12"/>
          <ac:spMkLst>
            <pc:docMk/>
            <pc:sldMk cId="3075332786" sldId="2147470100"/>
            <ac:spMk id="4" creationId="{F6882377-D1A8-ACAF-5F72-93241C7F9807}"/>
          </ac:spMkLst>
        </pc:spChg>
      </pc:sldChg>
      <pc:sldChg chg="addSp delSp modSp new mod modClrScheme chgLayout">
        <pc:chgData name="Peeters Karel" userId="62d80516-7a11-4a37-9397-62f79aa4e48e" providerId="ADAL" clId="{FBBF8232-B0C1-4136-B52E-B806F546AE2F}" dt="2025-01-20T09:21:21.833" v="7843" actId="20577"/>
        <pc:sldMkLst>
          <pc:docMk/>
          <pc:sldMk cId="3626159092" sldId="2147470101"/>
        </pc:sldMkLst>
        <pc:spChg chg="mod ord">
          <ac:chgData name="Peeters Karel" userId="62d80516-7a11-4a37-9397-62f79aa4e48e" providerId="ADAL" clId="{FBBF8232-B0C1-4136-B52E-B806F546AE2F}" dt="2025-01-17T15:37:52.567" v="7555" actId="700"/>
          <ac:spMkLst>
            <pc:docMk/>
            <pc:sldMk cId="3626159092" sldId="2147470101"/>
            <ac:spMk id="3" creationId="{B5462A2A-C99C-4002-DD09-36A84E9B9654}"/>
          </ac:spMkLst>
        </pc:spChg>
        <pc:spChg chg="add mod ord">
          <ac:chgData name="Peeters Karel" userId="62d80516-7a11-4a37-9397-62f79aa4e48e" providerId="ADAL" clId="{FBBF8232-B0C1-4136-B52E-B806F546AE2F}" dt="2025-01-20T09:21:21.833" v="7843" actId="20577"/>
          <ac:spMkLst>
            <pc:docMk/>
            <pc:sldMk cId="3626159092" sldId="2147470101"/>
            <ac:spMk id="11" creationId="{6796C46D-8F9E-3DC4-6E5A-A9EB5C2ECC11}"/>
          </ac:spMkLst>
        </pc:spChg>
        <pc:picChg chg="add mod ord">
          <ac:chgData name="Peeters Karel" userId="62d80516-7a11-4a37-9397-62f79aa4e48e" providerId="ADAL" clId="{FBBF8232-B0C1-4136-B52E-B806F546AE2F}" dt="2025-01-17T15:38:07.337" v="7557" actId="1076"/>
          <ac:picMkLst>
            <pc:docMk/>
            <pc:sldMk cId="3626159092" sldId="2147470101"/>
            <ac:picMk id="10" creationId="{78B94B72-A4FA-C427-08F0-0288E1890176}"/>
          </ac:picMkLst>
        </pc:picChg>
      </pc:sldChg>
      <pc:sldChg chg="add del">
        <pc:chgData name="Peeters Karel" userId="62d80516-7a11-4a37-9397-62f79aa4e48e" providerId="ADAL" clId="{FBBF8232-B0C1-4136-B52E-B806F546AE2F}" dt="2025-01-03T09:59:30.432" v="1519" actId="47"/>
        <pc:sldMkLst>
          <pc:docMk/>
          <pc:sldMk cId="107783684" sldId="2147470102"/>
        </pc:sldMkLst>
      </pc:sldChg>
      <pc:sldChg chg="addSp delSp modSp add mod">
        <pc:chgData name="Peeters Karel" userId="62d80516-7a11-4a37-9397-62f79aa4e48e" providerId="ADAL" clId="{FBBF8232-B0C1-4136-B52E-B806F546AE2F}" dt="2025-01-03T11:21:11.559" v="1567" actId="1582"/>
        <pc:sldMkLst>
          <pc:docMk/>
          <pc:sldMk cId="3772712511" sldId="2147470103"/>
        </pc:sldMkLst>
        <pc:spChg chg="mod">
          <ac:chgData name="Peeters Karel" userId="62d80516-7a11-4a37-9397-62f79aa4e48e" providerId="ADAL" clId="{FBBF8232-B0C1-4136-B52E-B806F546AE2F}" dt="2025-01-03T09:47:35.451" v="1475" actId="27636"/>
          <ac:spMkLst>
            <pc:docMk/>
            <pc:sldMk cId="3772712511" sldId="2147470103"/>
            <ac:spMk id="7" creationId="{45E896A0-97E2-A7A4-D6A1-BE69CD8CCC66}"/>
          </ac:spMkLst>
        </pc:spChg>
        <pc:spChg chg="mod">
          <ac:chgData name="Peeters Karel" userId="62d80516-7a11-4a37-9397-62f79aa4e48e" providerId="ADAL" clId="{FBBF8232-B0C1-4136-B52E-B806F546AE2F}" dt="2025-01-03T09:47:52.571" v="1517" actId="20577"/>
          <ac:spMkLst>
            <pc:docMk/>
            <pc:sldMk cId="3772712511" sldId="2147470103"/>
            <ac:spMk id="8" creationId="{2A00D8EB-9BF6-3C0A-5AFB-EABAE5DD4EDD}"/>
          </ac:spMkLst>
        </pc:spChg>
        <pc:picChg chg="add mod">
          <ac:chgData name="Peeters Karel" userId="62d80516-7a11-4a37-9397-62f79aa4e48e" providerId="ADAL" clId="{FBBF8232-B0C1-4136-B52E-B806F546AE2F}" dt="2025-01-03T11:21:11.559" v="1567" actId="1582"/>
          <ac:picMkLst>
            <pc:docMk/>
            <pc:sldMk cId="3772712511" sldId="2147470103"/>
            <ac:picMk id="4" creationId="{D97CEBDE-F9D8-8739-6041-E40EC196ED3A}"/>
          </ac:picMkLst>
        </pc:picChg>
        <pc:picChg chg="mod">
          <ac:chgData name="Peeters Karel" userId="62d80516-7a11-4a37-9397-62f79aa4e48e" providerId="ADAL" clId="{FBBF8232-B0C1-4136-B52E-B806F546AE2F}" dt="2025-01-03T09:58:46.197" v="1518" actId="14826"/>
          <ac:picMkLst>
            <pc:docMk/>
            <pc:sldMk cId="3772712511" sldId="2147470103"/>
            <ac:picMk id="10" creationId="{273B623A-5F42-9591-0A4A-E4E14AA514CA}"/>
          </ac:picMkLst>
        </pc:picChg>
      </pc:sldChg>
      <pc:sldChg chg="addSp delSp modSp new mod chgLayout">
        <pc:chgData name="Peeters Karel" userId="62d80516-7a11-4a37-9397-62f79aa4e48e" providerId="ADAL" clId="{FBBF8232-B0C1-4136-B52E-B806F546AE2F}" dt="2025-01-03T10:00:13.687" v="1522" actId="700"/>
        <pc:sldMkLst>
          <pc:docMk/>
          <pc:sldMk cId="1867515732" sldId="2147470104"/>
        </pc:sldMkLst>
        <pc:spChg chg="add mod ord">
          <ac:chgData name="Peeters Karel" userId="62d80516-7a11-4a37-9397-62f79aa4e48e" providerId="ADAL" clId="{FBBF8232-B0C1-4136-B52E-B806F546AE2F}" dt="2025-01-03T10:00:13.687" v="1522" actId="700"/>
          <ac:spMkLst>
            <pc:docMk/>
            <pc:sldMk cId="1867515732" sldId="2147470104"/>
            <ac:spMk id="6" creationId="{D7409E12-C9BA-AFD9-8F81-547FC3244858}"/>
          </ac:spMkLst>
        </pc:spChg>
      </pc:sldChg>
      <pc:sldChg chg="addSp delSp modSp new mod chgLayout">
        <pc:chgData name="Peeters Karel" userId="62d80516-7a11-4a37-9397-62f79aa4e48e" providerId="ADAL" clId="{FBBF8232-B0C1-4136-B52E-B806F546AE2F}" dt="2025-01-03T10:00:41.139" v="1523" actId="700"/>
        <pc:sldMkLst>
          <pc:docMk/>
          <pc:sldMk cId="3696082890" sldId="2147470105"/>
        </pc:sldMkLst>
        <pc:spChg chg="add mod ord">
          <ac:chgData name="Peeters Karel" userId="62d80516-7a11-4a37-9397-62f79aa4e48e" providerId="ADAL" clId="{FBBF8232-B0C1-4136-B52E-B806F546AE2F}" dt="2025-01-03T10:00:41.139" v="1523" actId="700"/>
          <ac:spMkLst>
            <pc:docMk/>
            <pc:sldMk cId="3696082890" sldId="2147470105"/>
            <ac:spMk id="6" creationId="{0CA95389-0133-2A25-BFDE-60865A5282E9}"/>
          </ac:spMkLst>
        </pc:spChg>
        <pc:spChg chg="add mod ord">
          <ac:chgData name="Peeters Karel" userId="62d80516-7a11-4a37-9397-62f79aa4e48e" providerId="ADAL" clId="{FBBF8232-B0C1-4136-B52E-B806F546AE2F}" dt="2025-01-03T10:00:41.139" v="1523" actId="700"/>
          <ac:spMkLst>
            <pc:docMk/>
            <pc:sldMk cId="3696082890" sldId="2147470105"/>
            <ac:spMk id="7" creationId="{B2B1D32B-1778-3D14-E229-985C69643C77}"/>
          </ac:spMkLst>
        </pc:spChg>
      </pc:sldChg>
      <pc:sldChg chg="add del">
        <pc:chgData name="Peeters Karel" userId="62d80516-7a11-4a37-9397-62f79aa4e48e" providerId="ADAL" clId="{FBBF8232-B0C1-4136-B52E-B806F546AE2F}" dt="2025-01-09T12:17:38.775" v="2954" actId="47"/>
        <pc:sldMkLst>
          <pc:docMk/>
          <pc:sldMk cId="1123309507" sldId="2147470106"/>
        </pc:sldMkLst>
      </pc:sldChg>
      <pc:sldChg chg="add del mod ord modShow">
        <pc:chgData name="Peeters Karel" userId="62d80516-7a11-4a37-9397-62f79aa4e48e" providerId="ADAL" clId="{FBBF8232-B0C1-4136-B52E-B806F546AE2F}" dt="2025-01-09T11:54:44.997" v="2953" actId="47"/>
        <pc:sldMkLst>
          <pc:docMk/>
          <pc:sldMk cId="3781410410" sldId="2147470107"/>
        </pc:sldMkLst>
      </pc:sldChg>
      <pc:sldChg chg="delSp modSp add del mod">
        <pc:chgData name="Peeters Karel" userId="62d80516-7a11-4a37-9397-62f79aa4e48e" providerId="ADAL" clId="{FBBF8232-B0C1-4136-B52E-B806F546AE2F}" dt="2025-01-17T14:31:41.246" v="7393" actId="47"/>
        <pc:sldMkLst>
          <pc:docMk/>
          <pc:sldMk cId="563132984" sldId="2147470108"/>
        </pc:sldMkLst>
      </pc:sldChg>
      <pc:sldChg chg="addSp delSp modSp add mod">
        <pc:chgData name="Peeters Karel" userId="62d80516-7a11-4a37-9397-62f79aa4e48e" providerId="ADAL" clId="{FBBF8232-B0C1-4136-B52E-B806F546AE2F}" dt="2025-01-15T10:35:05.907" v="6457" actId="20577"/>
        <pc:sldMkLst>
          <pc:docMk/>
          <pc:sldMk cId="3642791199" sldId="2147470109"/>
        </pc:sldMkLst>
        <pc:spChg chg="mod">
          <ac:chgData name="Peeters Karel" userId="62d80516-7a11-4a37-9397-62f79aa4e48e" providerId="ADAL" clId="{FBBF8232-B0C1-4136-B52E-B806F546AE2F}" dt="2025-01-13T13:29:06.476" v="3937" actId="20577"/>
          <ac:spMkLst>
            <pc:docMk/>
            <pc:sldMk cId="3642791199" sldId="2147470109"/>
            <ac:spMk id="7" creationId="{ADFF1155-25C4-6EB6-11FE-CE900C7D0A00}"/>
          </ac:spMkLst>
        </pc:spChg>
        <pc:spChg chg="mod">
          <ac:chgData name="Peeters Karel" userId="62d80516-7a11-4a37-9397-62f79aa4e48e" providerId="ADAL" clId="{FBBF8232-B0C1-4136-B52E-B806F546AE2F}" dt="2025-01-15T10:35:05.907" v="6457" actId="20577"/>
          <ac:spMkLst>
            <pc:docMk/>
            <pc:sldMk cId="3642791199" sldId="2147470109"/>
            <ac:spMk id="8" creationId="{762196D8-3CB9-2120-913E-8A4B3236EB64}"/>
          </ac:spMkLst>
        </pc:spChg>
        <pc:picChg chg="add mod modCrop">
          <ac:chgData name="Peeters Karel" userId="62d80516-7a11-4a37-9397-62f79aa4e48e" providerId="ADAL" clId="{FBBF8232-B0C1-4136-B52E-B806F546AE2F}" dt="2025-01-14T10:14:40.592" v="3977" actId="18131"/>
          <ac:picMkLst>
            <pc:docMk/>
            <pc:sldMk cId="3642791199" sldId="2147470109"/>
            <ac:picMk id="5" creationId="{86A051F4-89E3-1858-A9A8-2C4751F2C346}"/>
          </ac:picMkLst>
        </pc:picChg>
      </pc:sldChg>
      <pc:sldChg chg="addSp delSp modSp new mod chgLayout">
        <pc:chgData name="Peeters Karel" userId="62d80516-7a11-4a37-9397-62f79aa4e48e" providerId="ADAL" clId="{FBBF8232-B0C1-4136-B52E-B806F546AE2F}" dt="2025-01-14T14:55:14.752" v="5811" actId="167"/>
        <pc:sldMkLst>
          <pc:docMk/>
          <pc:sldMk cId="1132892627" sldId="2147470110"/>
        </pc:sldMkLst>
        <pc:spChg chg="add mod ord">
          <ac:chgData name="Peeters Karel" userId="62d80516-7a11-4a37-9397-62f79aa4e48e" providerId="ADAL" clId="{FBBF8232-B0C1-4136-B52E-B806F546AE2F}" dt="2025-01-14T10:15:22.063" v="4005" actId="20577"/>
          <ac:spMkLst>
            <pc:docMk/>
            <pc:sldMk cId="1132892627" sldId="2147470110"/>
            <ac:spMk id="6" creationId="{61F32BE5-E397-0555-665E-25870B9570DC}"/>
          </ac:spMkLst>
        </pc:spChg>
        <pc:spChg chg="add mod ord">
          <ac:chgData name="Peeters Karel" userId="62d80516-7a11-4a37-9397-62f79aa4e48e" providerId="ADAL" clId="{FBBF8232-B0C1-4136-B52E-B806F546AE2F}" dt="2025-01-14T14:54:57.615" v="5810" actId="20577"/>
          <ac:spMkLst>
            <pc:docMk/>
            <pc:sldMk cId="1132892627" sldId="2147470110"/>
            <ac:spMk id="7" creationId="{C7903DC6-05C7-8CCC-FB03-4A007E3E92C9}"/>
          </ac:spMkLst>
        </pc:spChg>
        <pc:picChg chg="add mod ord">
          <ac:chgData name="Peeters Karel" userId="62d80516-7a11-4a37-9397-62f79aa4e48e" providerId="ADAL" clId="{FBBF8232-B0C1-4136-B52E-B806F546AE2F}" dt="2025-01-14T14:55:14.752" v="5811" actId="167"/>
          <ac:picMkLst>
            <pc:docMk/>
            <pc:sldMk cId="1132892627" sldId="2147470110"/>
            <ac:picMk id="11" creationId="{A168130C-4A83-518A-91CC-09FA6E967CFA}"/>
          </ac:picMkLst>
        </pc:picChg>
      </pc:sldChg>
      <pc:sldChg chg="addSp delSp modSp add mod ord">
        <pc:chgData name="Peeters Karel" userId="62d80516-7a11-4a37-9397-62f79aa4e48e" providerId="ADAL" clId="{FBBF8232-B0C1-4136-B52E-B806F546AE2F}" dt="2025-01-20T12:05:54.424" v="7860" actId="20577"/>
        <pc:sldMkLst>
          <pc:docMk/>
          <pc:sldMk cId="2836887304" sldId="2147470115"/>
        </pc:sldMkLst>
        <pc:spChg chg="mod">
          <ac:chgData name="Peeters Karel" userId="62d80516-7a11-4a37-9397-62f79aa4e48e" providerId="ADAL" clId="{FBBF8232-B0C1-4136-B52E-B806F546AE2F}" dt="2025-01-14T10:20:18.247" v="4227" actId="20577"/>
          <ac:spMkLst>
            <pc:docMk/>
            <pc:sldMk cId="2836887304" sldId="2147470115"/>
            <ac:spMk id="6" creationId="{61F32BE5-E397-0555-665E-25870B9570DC}"/>
          </ac:spMkLst>
        </pc:spChg>
        <pc:spChg chg="mod">
          <ac:chgData name="Peeters Karel" userId="62d80516-7a11-4a37-9397-62f79aa4e48e" providerId="ADAL" clId="{FBBF8232-B0C1-4136-B52E-B806F546AE2F}" dt="2025-01-20T12:05:54.424" v="7860" actId="20577"/>
          <ac:spMkLst>
            <pc:docMk/>
            <pc:sldMk cId="2836887304" sldId="2147470115"/>
            <ac:spMk id="7" creationId="{C7903DC6-05C7-8CCC-FB03-4A007E3E92C9}"/>
          </ac:spMkLst>
        </pc:spChg>
        <pc:picChg chg="add mod ord">
          <ac:chgData name="Peeters Karel" userId="62d80516-7a11-4a37-9397-62f79aa4e48e" providerId="ADAL" clId="{FBBF8232-B0C1-4136-B52E-B806F546AE2F}" dt="2025-01-14T14:45:32.721" v="5729" actId="167"/>
          <ac:picMkLst>
            <pc:docMk/>
            <pc:sldMk cId="2836887304" sldId="2147470115"/>
            <ac:picMk id="3" creationId="{4A71A001-D133-4D3B-D526-83DA7D0C3190}"/>
          </ac:picMkLst>
        </pc:picChg>
      </pc:sldChg>
      <pc:sldChg chg="addSp modSp new mod">
        <pc:chgData name="Peeters Karel" userId="62d80516-7a11-4a37-9397-62f79aa4e48e" providerId="ADAL" clId="{FBBF8232-B0C1-4136-B52E-B806F546AE2F}" dt="2025-01-20T12:06:55.929" v="7873" actId="20577"/>
        <pc:sldMkLst>
          <pc:docMk/>
          <pc:sldMk cId="3173076596" sldId="2147470116"/>
        </pc:sldMkLst>
        <pc:spChg chg="mod">
          <ac:chgData name="Peeters Karel" userId="62d80516-7a11-4a37-9397-62f79aa4e48e" providerId="ADAL" clId="{FBBF8232-B0C1-4136-B52E-B806F546AE2F}" dt="2025-01-20T12:06:55.929" v="7873" actId="20577"/>
          <ac:spMkLst>
            <pc:docMk/>
            <pc:sldMk cId="3173076596" sldId="2147470116"/>
            <ac:spMk id="2" creationId="{3123156F-1DE1-8505-4FEA-8C54B5609D15}"/>
          </ac:spMkLst>
        </pc:spChg>
        <pc:spChg chg="mod">
          <ac:chgData name="Peeters Karel" userId="62d80516-7a11-4a37-9397-62f79aa4e48e" providerId="ADAL" clId="{FBBF8232-B0C1-4136-B52E-B806F546AE2F}" dt="2025-01-14T10:53:52.041" v="4677"/>
          <ac:spMkLst>
            <pc:docMk/>
            <pc:sldMk cId="3173076596" sldId="2147470116"/>
            <ac:spMk id="3" creationId="{7D83643D-2725-0B56-03C2-EC123C0E0FAD}"/>
          </ac:spMkLst>
        </pc:spChg>
        <pc:picChg chg="add mod ord">
          <ac:chgData name="Peeters Karel" userId="62d80516-7a11-4a37-9397-62f79aa4e48e" providerId="ADAL" clId="{FBBF8232-B0C1-4136-B52E-B806F546AE2F}" dt="2025-01-14T14:45:17.769" v="5726" actId="1076"/>
          <ac:picMkLst>
            <pc:docMk/>
            <pc:sldMk cId="3173076596" sldId="2147470116"/>
            <ac:picMk id="4" creationId="{479B960A-7101-D7A1-33EE-D81739AA22BC}"/>
          </ac:picMkLst>
        </pc:picChg>
      </pc:sldChg>
      <pc:sldChg chg="modSp new mod ord">
        <pc:chgData name="Peeters Karel" userId="62d80516-7a11-4a37-9397-62f79aa4e48e" providerId="ADAL" clId="{FBBF8232-B0C1-4136-B52E-B806F546AE2F}" dt="2025-01-20T12:09:18.581" v="7885" actId="20577"/>
        <pc:sldMkLst>
          <pc:docMk/>
          <pc:sldMk cId="3100930843" sldId="2147470117"/>
        </pc:sldMkLst>
        <pc:spChg chg="mod">
          <ac:chgData name="Peeters Karel" userId="62d80516-7a11-4a37-9397-62f79aa4e48e" providerId="ADAL" clId="{FBBF8232-B0C1-4136-B52E-B806F546AE2F}" dt="2025-01-20T12:09:18.581" v="7885" actId="20577"/>
          <ac:spMkLst>
            <pc:docMk/>
            <pc:sldMk cId="3100930843" sldId="2147470117"/>
            <ac:spMk id="2" creationId="{CA8B8F9F-E27B-D4EF-FC92-37884B49CF28}"/>
          </ac:spMkLst>
        </pc:spChg>
        <pc:spChg chg="mod">
          <ac:chgData name="Peeters Karel" userId="62d80516-7a11-4a37-9397-62f79aa4e48e" providerId="ADAL" clId="{FBBF8232-B0C1-4136-B52E-B806F546AE2F}" dt="2025-01-15T09:37:52.983" v="6140" actId="20577"/>
          <ac:spMkLst>
            <pc:docMk/>
            <pc:sldMk cId="3100930843" sldId="2147470117"/>
            <ac:spMk id="3" creationId="{9B53C115-C573-2A58-5CAE-3B292D6FDD5E}"/>
          </ac:spMkLst>
        </pc:spChg>
      </pc:sldChg>
      <pc:sldChg chg="addSp delSp modSp new mod">
        <pc:chgData name="Peeters Karel" userId="62d80516-7a11-4a37-9397-62f79aa4e48e" providerId="ADAL" clId="{FBBF8232-B0C1-4136-B52E-B806F546AE2F}" dt="2025-01-20T12:07:41.336" v="7874" actId="20577"/>
        <pc:sldMkLst>
          <pc:docMk/>
          <pc:sldMk cId="3002568112" sldId="2147470118"/>
        </pc:sldMkLst>
        <pc:spChg chg="mod">
          <ac:chgData name="Peeters Karel" userId="62d80516-7a11-4a37-9397-62f79aa4e48e" providerId="ADAL" clId="{FBBF8232-B0C1-4136-B52E-B806F546AE2F}" dt="2025-01-20T12:07:41.336" v="7874" actId="20577"/>
          <ac:spMkLst>
            <pc:docMk/>
            <pc:sldMk cId="3002568112" sldId="2147470118"/>
            <ac:spMk id="2" creationId="{EF7C0338-1C21-E365-B0A6-E91272349F66}"/>
          </ac:spMkLst>
        </pc:spChg>
        <pc:spChg chg="mod">
          <ac:chgData name="Peeters Karel" userId="62d80516-7a11-4a37-9397-62f79aa4e48e" providerId="ADAL" clId="{FBBF8232-B0C1-4136-B52E-B806F546AE2F}" dt="2025-01-14T13:51:33.253" v="5024" actId="20577"/>
          <ac:spMkLst>
            <pc:docMk/>
            <pc:sldMk cId="3002568112" sldId="2147470118"/>
            <ac:spMk id="3" creationId="{9C87AA97-0A9D-025B-6D03-54691756CAB1}"/>
          </ac:spMkLst>
        </pc:spChg>
        <pc:picChg chg="add mod modCrop">
          <ac:chgData name="Peeters Karel" userId="62d80516-7a11-4a37-9397-62f79aa4e48e" providerId="ADAL" clId="{FBBF8232-B0C1-4136-B52E-B806F546AE2F}" dt="2025-01-14T14:53:57.445" v="5805" actId="1036"/>
          <ac:picMkLst>
            <pc:docMk/>
            <pc:sldMk cId="3002568112" sldId="2147470118"/>
            <ac:picMk id="7" creationId="{0D32E3F9-7F22-1F31-D4BB-D1558E8A7BC1}"/>
          </ac:picMkLst>
        </pc:picChg>
      </pc:sldChg>
      <pc:sldChg chg="addSp delSp modSp new mod">
        <pc:chgData name="Peeters Karel" userId="62d80516-7a11-4a37-9397-62f79aa4e48e" providerId="ADAL" clId="{FBBF8232-B0C1-4136-B52E-B806F546AE2F}" dt="2025-01-17T13:27:40.944" v="6873" actId="1076"/>
        <pc:sldMkLst>
          <pc:docMk/>
          <pc:sldMk cId="1701144213" sldId="2147470119"/>
        </pc:sldMkLst>
        <pc:spChg chg="mod">
          <ac:chgData name="Peeters Karel" userId="62d80516-7a11-4a37-9397-62f79aa4e48e" providerId="ADAL" clId="{FBBF8232-B0C1-4136-B52E-B806F546AE2F}" dt="2025-01-17T13:27:23.715" v="6872" actId="20577"/>
          <ac:spMkLst>
            <pc:docMk/>
            <pc:sldMk cId="1701144213" sldId="2147470119"/>
            <ac:spMk id="2" creationId="{AAD3424F-2B82-9B75-42BE-F5B6BE43F570}"/>
          </ac:spMkLst>
        </pc:spChg>
        <pc:spChg chg="add mod">
          <ac:chgData name="Peeters Karel" userId="62d80516-7a11-4a37-9397-62f79aa4e48e" providerId="ADAL" clId="{FBBF8232-B0C1-4136-B52E-B806F546AE2F}" dt="2025-01-17T13:13:07.339" v="6860" actId="20577"/>
          <ac:spMkLst>
            <pc:docMk/>
            <pc:sldMk cId="1701144213" sldId="2147470119"/>
            <ac:spMk id="4" creationId="{10480346-90D9-FEB6-EA4F-89845D66FCAD}"/>
          </ac:spMkLst>
        </pc:spChg>
        <pc:picChg chg="add mod ord">
          <ac:chgData name="Peeters Karel" userId="62d80516-7a11-4a37-9397-62f79aa4e48e" providerId="ADAL" clId="{FBBF8232-B0C1-4136-B52E-B806F546AE2F}" dt="2025-01-17T13:08:52.379" v="6612" actId="1076"/>
          <ac:picMkLst>
            <pc:docMk/>
            <pc:sldMk cId="1701144213" sldId="2147470119"/>
            <ac:picMk id="5" creationId="{5BCFB7C7-7C4D-A350-3654-8C110BB55AA5}"/>
          </ac:picMkLst>
        </pc:picChg>
        <pc:picChg chg="add mod">
          <ac:chgData name="Peeters Karel" userId="62d80516-7a11-4a37-9397-62f79aa4e48e" providerId="ADAL" clId="{FBBF8232-B0C1-4136-B52E-B806F546AE2F}" dt="2025-01-17T13:27:40.944" v="6873" actId="1076"/>
          <ac:picMkLst>
            <pc:docMk/>
            <pc:sldMk cId="1701144213" sldId="2147470119"/>
            <ac:picMk id="6" creationId="{E62F6822-CC22-3952-4A08-AC8EAF8A1140}"/>
          </ac:picMkLst>
        </pc:picChg>
        <pc:picChg chg="add mod">
          <ac:chgData name="Peeters Karel" userId="62d80516-7a11-4a37-9397-62f79aa4e48e" providerId="ADAL" clId="{FBBF8232-B0C1-4136-B52E-B806F546AE2F}" dt="2025-01-17T13:08:48.011" v="6611" actId="1076"/>
          <ac:picMkLst>
            <pc:docMk/>
            <pc:sldMk cId="1701144213" sldId="2147470119"/>
            <ac:picMk id="1026" creationId="{FD0DAEA7-C489-7D40-C6FC-EF1AF82EBC95}"/>
          </ac:picMkLst>
        </pc:picChg>
      </pc:sldChg>
      <pc:sldChg chg="addSp delSp modSp add mod modClrScheme chgLayout">
        <pc:chgData name="Peeters Karel" userId="62d80516-7a11-4a37-9397-62f79aa4e48e" providerId="ADAL" clId="{FBBF8232-B0C1-4136-B52E-B806F546AE2F}" dt="2025-01-15T09:53:35.151" v="6360" actId="700"/>
        <pc:sldMkLst>
          <pc:docMk/>
          <pc:sldMk cId="920876752" sldId="2147470120"/>
        </pc:sldMkLst>
      </pc:sldChg>
      <pc:sldChg chg="add">
        <pc:chgData name="Peeters Karel" userId="62d80516-7a11-4a37-9397-62f79aa4e48e" providerId="ADAL" clId="{FBBF8232-B0C1-4136-B52E-B806F546AE2F}" dt="2025-01-15T09:53:48.516" v="6361"/>
        <pc:sldMkLst>
          <pc:docMk/>
          <pc:sldMk cId="3388908900" sldId="2147470121"/>
        </pc:sldMkLst>
      </pc:sldChg>
      <pc:sldChg chg="modSp mod">
        <pc:chgData name="Peeters Karel" userId="62d80516-7a11-4a37-9397-62f79aa4e48e" providerId="ADAL" clId="{FBBF8232-B0C1-4136-B52E-B806F546AE2F}" dt="2025-01-17T10:35:28.782" v="6595" actId="1036"/>
        <pc:sldMkLst>
          <pc:docMk/>
          <pc:sldMk cId="1486142777" sldId="2147470122"/>
        </pc:sldMkLst>
        <pc:picChg chg="mod">
          <ac:chgData name="Peeters Karel" userId="62d80516-7a11-4a37-9397-62f79aa4e48e" providerId="ADAL" clId="{FBBF8232-B0C1-4136-B52E-B806F546AE2F}" dt="2025-01-17T10:35:28.782" v="6595" actId="1036"/>
          <ac:picMkLst>
            <pc:docMk/>
            <pc:sldMk cId="1486142777" sldId="2147470122"/>
            <ac:picMk id="3" creationId="{17CEDCA3-0A1E-5392-9EA9-A20A4DB0899D}"/>
          </ac:picMkLst>
        </pc:picChg>
      </pc:sldChg>
      <pc:sldChg chg="modSp mod modAnim">
        <pc:chgData name="Peeters Karel" userId="62d80516-7a11-4a37-9397-62f79aa4e48e" providerId="ADAL" clId="{FBBF8232-B0C1-4136-B52E-B806F546AE2F}" dt="2025-01-17T08:50:06.427" v="6568"/>
        <pc:sldMkLst>
          <pc:docMk/>
          <pc:sldMk cId="3844543090" sldId="2147470123"/>
        </pc:sldMkLst>
        <pc:graphicFrameChg chg="mod modGraphic">
          <ac:chgData name="Peeters Karel" userId="62d80516-7a11-4a37-9397-62f79aa4e48e" providerId="ADAL" clId="{FBBF8232-B0C1-4136-B52E-B806F546AE2F}" dt="2025-01-17T08:49:11.663" v="6563" actId="207"/>
          <ac:graphicFrameMkLst>
            <pc:docMk/>
            <pc:sldMk cId="3844543090" sldId="2147470123"/>
            <ac:graphicFrameMk id="14" creationId="{DA3B0BE9-691A-939E-493F-AECCA757AE5D}"/>
          </ac:graphicFrameMkLst>
        </pc:graphicFrameChg>
      </pc:sldChg>
      <pc:sldChg chg="modSp mod">
        <pc:chgData name="Peeters Karel" userId="62d80516-7a11-4a37-9397-62f79aa4e48e" providerId="ADAL" clId="{FBBF8232-B0C1-4136-B52E-B806F546AE2F}" dt="2025-01-20T12:13:27.599" v="7887" actId="1076"/>
        <pc:sldMkLst>
          <pc:docMk/>
          <pc:sldMk cId="2261232362" sldId="2147470128"/>
        </pc:sldMkLst>
        <pc:picChg chg="mod">
          <ac:chgData name="Peeters Karel" userId="62d80516-7a11-4a37-9397-62f79aa4e48e" providerId="ADAL" clId="{FBBF8232-B0C1-4136-B52E-B806F546AE2F}" dt="2025-01-20T12:13:27.599" v="7887" actId="1076"/>
          <ac:picMkLst>
            <pc:docMk/>
            <pc:sldMk cId="2261232362" sldId="2147470128"/>
            <ac:picMk id="5" creationId="{21E14996-BFEF-DF12-5F99-5D6640295949}"/>
          </ac:picMkLst>
        </pc:picChg>
      </pc:sldChg>
      <pc:sldChg chg="addSp delSp modSp add mod">
        <pc:chgData name="Peeters Karel" userId="62d80516-7a11-4a37-9397-62f79aa4e48e" providerId="ADAL" clId="{FBBF8232-B0C1-4136-B52E-B806F546AE2F}" dt="2025-01-17T13:36:03.076" v="6918" actId="208"/>
        <pc:sldMkLst>
          <pc:docMk/>
          <pc:sldMk cId="480797664" sldId="2147470132"/>
        </pc:sldMkLst>
        <pc:spChg chg="mod">
          <ac:chgData name="Peeters Karel" userId="62d80516-7a11-4a37-9397-62f79aa4e48e" providerId="ADAL" clId="{FBBF8232-B0C1-4136-B52E-B806F546AE2F}" dt="2025-01-17T13:35:33.573" v="6912" actId="14100"/>
          <ac:spMkLst>
            <pc:docMk/>
            <pc:sldMk cId="480797664" sldId="2147470132"/>
            <ac:spMk id="2" creationId="{1C92253C-CC79-C0D6-7D0A-AE5ED69DE33C}"/>
          </ac:spMkLst>
        </pc:spChg>
        <pc:spChg chg="mod">
          <ac:chgData name="Peeters Karel" userId="62d80516-7a11-4a37-9397-62f79aa4e48e" providerId="ADAL" clId="{FBBF8232-B0C1-4136-B52E-B806F546AE2F}" dt="2025-01-17T13:32:53.109" v="6896" actId="1076"/>
          <ac:spMkLst>
            <pc:docMk/>
            <pc:sldMk cId="480797664" sldId="2147470132"/>
            <ac:spMk id="5" creationId="{621B83C2-A50C-157C-9CDB-E82D6A0432E8}"/>
          </ac:spMkLst>
        </pc:spChg>
        <pc:picChg chg="add mod">
          <ac:chgData name="Peeters Karel" userId="62d80516-7a11-4a37-9397-62f79aa4e48e" providerId="ADAL" clId="{FBBF8232-B0C1-4136-B52E-B806F546AE2F}" dt="2025-01-17T13:36:03.076" v="6918" actId="208"/>
          <ac:picMkLst>
            <pc:docMk/>
            <pc:sldMk cId="480797664" sldId="2147470132"/>
            <ac:picMk id="2052" creationId="{44099858-13C8-692F-67C6-6F3596C2825A}"/>
          </ac:picMkLst>
        </pc:picChg>
        <pc:picChg chg="add mod">
          <ac:chgData name="Peeters Karel" userId="62d80516-7a11-4a37-9397-62f79aa4e48e" providerId="ADAL" clId="{FBBF8232-B0C1-4136-B52E-B806F546AE2F}" dt="2025-01-17T13:35:47.339" v="6916" actId="167"/>
          <ac:picMkLst>
            <pc:docMk/>
            <pc:sldMk cId="480797664" sldId="2147470132"/>
            <ac:picMk id="2056" creationId="{FC9BA0DF-4FF7-4100-565D-B2B608EF1CB4}"/>
          </ac:picMkLst>
        </pc:picChg>
      </pc:sldChg>
      <pc:sldMasterChg chg="delSldLayout">
        <pc:chgData name="Peeters Karel" userId="62d80516-7a11-4a37-9397-62f79aa4e48e" providerId="ADAL" clId="{FBBF8232-B0C1-4136-B52E-B806F546AE2F}" dt="2024-12-12T08:53:41.859" v="110" actId="47"/>
        <pc:sldMasterMkLst>
          <pc:docMk/>
          <pc:sldMasterMk cId="0" sldId="2147483672"/>
        </pc:sldMasterMkLst>
        <pc:sldLayoutChg chg="del">
          <pc:chgData name="Peeters Karel" userId="62d80516-7a11-4a37-9397-62f79aa4e48e" providerId="ADAL" clId="{FBBF8232-B0C1-4136-B52E-B806F546AE2F}" dt="2024-12-12T08:53:41.859" v="110" actId="47"/>
          <pc:sldLayoutMkLst>
            <pc:docMk/>
            <pc:sldMasterMk cId="0" sldId="2147483672"/>
            <pc:sldLayoutMk cId="0" sldId="2147483660"/>
          </pc:sldLayoutMkLst>
        </pc:sldLayoutChg>
        <pc:sldLayoutChg chg="del">
          <pc:chgData name="Peeters Karel" userId="62d80516-7a11-4a37-9397-62f79aa4e48e" providerId="ADAL" clId="{FBBF8232-B0C1-4136-B52E-B806F546AE2F}" dt="2024-12-12T08:38:06.728" v="108" actId="47"/>
          <pc:sldLayoutMkLst>
            <pc:docMk/>
            <pc:sldMasterMk cId="0" sldId="2147483672"/>
            <pc:sldLayoutMk cId="3634855982" sldId="2147483680"/>
          </pc:sldLayoutMkLst>
        </pc:sldLayoutChg>
        <pc:sldLayoutChg chg="del">
          <pc:chgData name="Peeters Karel" userId="62d80516-7a11-4a37-9397-62f79aa4e48e" providerId="ADAL" clId="{FBBF8232-B0C1-4136-B52E-B806F546AE2F}" dt="2024-12-12T08:38:06.728" v="108" actId="47"/>
          <pc:sldLayoutMkLst>
            <pc:docMk/>
            <pc:sldMasterMk cId="0" sldId="2147483672"/>
            <pc:sldLayoutMk cId="3275530104" sldId="2147483683"/>
          </pc:sldLayoutMkLst>
        </pc:sldLayoutChg>
        <pc:sldLayoutChg chg="del">
          <pc:chgData name="Peeters Karel" userId="62d80516-7a11-4a37-9397-62f79aa4e48e" providerId="ADAL" clId="{FBBF8232-B0C1-4136-B52E-B806F546AE2F}" dt="2024-12-12T08:38:06.728" v="108" actId="47"/>
          <pc:sldLayoutMkLst>
            <pc:docMk/>
            <pc:sldMasterMk cId="0" sldId="2147483672"/>
            <pc:sldLayoutMk cId="1502632225" sldId="2147483684"/>
          </pc:sldLayoutMkLst>
        </pc:sldLayoutChg>
        <pc:sldLayoutChg chg="del">
          <pc:chgData name="Peeters Karel" userId="62d80516-7a11-4a37-9397-62f79aa4e48e" providerId="ADAL" clId="{FBBF8232-B0C1-4136-B52E-B806F546AE2F}" dt="2024-12-12T08:38:06.728" v="108" actId="47"/>
          <pc:sldLayoutMkLst>
            <pc:docMk/>
            <pc:sldMasterMk cId="0" sldId="2147483672"/>
            <pc:sldLayoutMk cId="125069832" sldId="2147483685"/>
          </pc:sldLayoutMkLst>
        </pc:sldLayoutChg>
        <pc:sldLayoutChg chg="del">
          <pc:chgData name="Peeters Karel" userId="62d80516-7a11-4a37-9397-62f79aa4e48e" providerId="ADAL" clId="{FBBF8232-B0C1-4136-B52E-B806F546AE2F}" dt="2024-12-12T08:38:06.728" v="108" actId="47"/>
          <pc:sldLayoutMkLst>
            <pc:docMk/>
            <pc:sldMasterMk cId="0" sldId="2147483672"/>
            <pc:sldLayoutMk cId="1211697701" sldId="2147483686"/>
          </pc:sldLayoutMkLst>
        </pc:sldLayoutChg>
        <pc:sldLayoutChg chg="del">
          <pc:chgData name="Peeters Karel" userId="62d80516-7a11-4a37-9397-62f79aa4e48e" providerId="ADAL" clId="{FBBF8232-B0C1-4136-B52E-B806F546AE2F}" dt="2024-12-12T08:38:06.728" v="108" actId="47"/>
          <pc:sldLayoutMkLst>
            <pc:docMk/>
            <pc:sldMasterMk cId="0" sldId="2147483672"/>
            <pc:sldLayoutMk cId="1230769910" sldId="2147483762"/>
          </pc:sldLayoutMkLst>
        </pc:sldLayoutChg>
        <pc:sldLayoutChg chg="del">
          <pc:chgData name="Peeters Karel" userId="62d80516-7a11-4a37-9397-62f79aa4e48e" providerId="ADAL" clId="{FBBF8232-B0C1-4136-B52E-B806F546AE2F}" dt="2024-12-12T08:38:06.728" v="108" actId="47"/>
          <pc:sldLayoutMkLst>
            <pc:docMk/>
            <pc:sldMasterMk cId="0" sldId="2147483672"/>
            <pc:sldLayoutMk cId="137565225" sldId="2147483763"/>
          </pc:sldLayoutMkLst>
        </pc:sldLayoutChg>
        <pc:sldLayoutChg chg="del">
          <pc:chgData name="Peeters Karel" userId="62d80516-7a11-4a37-9397-62f79aa4e48e" providerId="ADAL" clId="{FBBF8232-B0C1-4136-B52E-B806F546AE2F}" dt="2024-12-12T08:38:06.728" v="108" actId="47"/>
          <pc:sldLayoutMkLst>
            <pc:docMk/>
            <pc:sldMasterMk cId="0" sldId="2147483672"/>
            <pc:sldLayoutMk cId="3515758869" sldId="2147483764"/>
          </pc:sldLayoutMkLst>
        </pc:sldLayoutChg>
        <pc:sldLayoutChg chg="del">
          <pc:chgData name="Peeters Karel" userId="62d80516-7a11-4a37-9397-62f79aa4e48e" providerId="ADAL" clId="{FBBF8232-B0C1-4136-B52E-B806F546AE2F}" dt="2024-12-12T08:38:06.728" v="108" actId="47"/>
          <pc:sldLayoutMkLst>
            <pc:docMk/>
            <pc:sldMasterMk cId="0" sldId="2147483672"/>
            <pc:sldLayoutMk cId="1875613620" sldId="2147483767"/>
          </pc:sldLayoutMkLst>
        </pc:sldLayoutChg>
      </pc:sldMasterChg>
      <pc:sldMasterChg chg="delSldLayout">
        <pc:chgData name="Peeters Karel" userId="62d80516-7a11-4a37-9397-62f79aa4e48e" providerId="ADAL" clId="{FBBF8232-B0C1-4136-B52E-B806F546AE2F}" dt="2024-12-12T08:38:06.728" v="108" actId="47"/>
        <pc:sldMasterMkLst>
          <pc:docMk/>
          <pc:sldMasterMk cId="2443190933" sldId="2147483687"/>
        </pc:sldMasterMkLst>
        <pc:sldLayoutChg chg="del">
          <pc:chgData name="Peeters Karel" userId="62d80516-7a11-4a37-9397-62f79aa4e48e" providerId="ADAL" clId="{FBBF8232-B0C1-4136-B52E-B806F546AE2F}" dt="2024-12-12T08:38:06.728" v="108" actId="47"/>
          <pc:sldLayoutMkLst>
            <pc:docMk/>
            <pc:sldMasterMk cId="2443190933" sldId="2147483687"/>
            <pc:sldLayoutMk cId="1063427548" sldId="2147483761"/>
          </pc:sldLayoutMkLst>
        </pc:sldLayoutChg>
      </pc:sldMasterChg>
      <pc:sldMasterChg chg="delSldLayout">
        <pc:chgData name="Peeters Karel" userId="62d80516-7a11-4a37-9397-62f79aa4e48e" providerId="ADAL" clId="{FBBF8232-B0C1-4136-B52E-B806F546AE2F}" dt="2024-12-12T08:38:06.728" v="108" actId="47"/>
        <pc:sldMasterMkLst>
          <pc:docMk/>
          <pc:sldMasterMk cId="3887431720" sldId="2147483724"/>
        </pc:sldMasterMkLst>
        <pc:sldLayoutChg chg="del">
          <pc:chgData name="Peeters Karel" userId="62d80516-7a11-4a37-9397-62f79aa4e48e" providerId="ADAL" clId="{FBBF8232-B0C1-4136-B52E-B806F546AE2F}" dt="2024-12-12T08:38:06.728" v="108" actId="47"/>
          <pc:sldLayoutMkLst>
            <pc:docMk/>
            <pc:sldMasterMk cId="3887431720" sldId="2147483724"/>
            <pc:sldLayoutMk cId="193805547" sldId="2147483760"/>
          </pc:sldLayoutMkLst>
        </pc:sldLayoutChg>
      </pc:sldMasterChg>
    </pc:docChg>
  </pc:docChgLst>
  <pc:docChgLst>
    <pc:chgData name="nils.callens@athumi.eu" userId="S::urn:spo:guest#nils.callens@athumi.eu::" providerId="AD" clId="Web-{21A1C6B6-EACF-9C57-219D-352B627E5E36}"/>
    <pc:docChg chg="mod addSld modSld">
      <pc:chgData name="nils.callens@athumi.eu" userId="S::urn:spo:guest#nils.callens@athumi.eu::" providerId="AD" clId="Web-{21A1C6B6-EACF-9C57-219D-352B627E5E36}" dt="2024-06-03T16:11:03.031" v="10"/>
      <pc:docMkLst>
        <pc:docMk/>
      </pc:docMkLst>
      <pc:sldChg chg="add addCm delCm">
        <pc:chgData name="nils.callens@athumi.eu" userId="S::urn:spo:guest#nils.callens@athumi.eu::" providerId="AD" clId="Web-{21A1C6B6-EACF-9C57-219D-352B627E5E36}" dt="2024-06-03T16:09:22.293" v="7"/>
        <pc:sldMkLst>
          <pc:docMk/>
          <pc:sldMk cId="3242896050" sldId="1989"/>
        </pc:sldMkLst>
        <pc:extLst>
          <p:ext xmlns:p="http://schemas.openxmlformats.org/presentationml/2006/main" uri="{D6D511B9-2390-475A-947B-AFAB55BFBCF1}">
            <pc226:cmChg xmlns:pc226="http://schemas.microsoft.com/office/powerpoint/2022/06/main/command" chg="del">
              <pc226:chgData name="nils.callens@athumi.eu" userId="S::urn:spo:guest#nils.callens@athumi.eu::" providerId="AD" clId="Web-{21A1C6B6-EACF-9C57-219D-352B627E5E36}" dt="2024-06-03T16:09:04.480" v="5"/>
              <pc2:cmMkLst xmlns:pc2="http://schemas.microsoft.com/office/powerpoint/2019/9/main/command">
                <pc:docMk/>
                <pc:sldMk cId="3242896050" sldId="1989"/>
                <pc2:cmMk id="{0880226E-461B-7145-909F-F86579193AC5}"/>
              </pc2:cmMkLst>
            </pc226:cmChg>
            <pc226:cmChg xmlns:pc226="http://schemas.microsoft.com/office/powerpoint/2022/06/main/command" chg="add">
              <pc226:chgData name="nils.callens@athumi.eu" userId="S::urn:spo:guest#nils.callens@athumi.eu::" providerId="AD" clId="Web-{21A1C6B6-EACF-9C57-219D-352B627E5E36}" dt="2024-06-03T16:09:22.293" v="7"/>
              <pc2:cmMkLst xmlns:pc2="http://schemas.microsoft.com/office/powerpoint/2019/9/main/command">
                <pc:docMk/>
                <pc:sldMk cId="3242896050" sldId="1989"/>
                <pc2:cmMk id="{6376356E-293F-4BD2-8C76-C2431E39F099}"/>
              </pc2:cmMkLst>
            </pc226:cmChg>
            <pc226:cmChg xmlns:pc226="http://schemas.microsoft.com/office/powerpoint/2022/06/main/command" chg="del">
              <pc226:chgData name="nils.callens@athumi.eu" userId="S::urn:spo:guest#nils.callens@athumi.eu::" providerId="AD" clId="Web-{21A1C6B6-EACF-9C57-219D-352B627E5E36}" dt="2024-06-03T16:09:02.433" v="4"/>
              <pc2:cmMkLst xmlns:pc2="http://schemas.microsoft.com/office/powerpoint/2019/9/main/command">
                <pc:docMk/>
                <pc:sldMk cId="3242896050" sldId="1989"/>
                <pc2:cmMk id="{E1486DEC-2A62-CF4D-B84D-025A58CD1438}"/>
              </pc2:cmMkLst>
            </pc226:cmChg>
          </p:ext>
        </pc:extLst>
      </pc:sldChg>
      <pc:sldChg chg="add">
        <pc:chgData name="nils.callens@athumi.eu" userId="S::urn:spo:guest#nils.callens@athumi.eu::" providerId="AD" clId="Web-{21A1C6B6-EACF-9C57-219D-352B627E5E36}" dt="2024-06-03T16:08:00.415" v="1"/>
        <pc:sldMkLst>
          <pc:docMk/>
          <pc:sldMk cId="3004731062" sldId="2147470019"/>
        </pc:sldMkLst>
      </pc:sldChg>
      <pc:sldChg chg="modSp add">
        <pc:chgData name="nils.callens@athumi.eu" userId="S::urn:spo:guest#nils.callens@athumi.eu::" providerId="AD" clId="Web-{21A1C6B6-EACF-9C57-219D-352B627E5E36}" dt="2024-06-03T16:08:54.652" v="3" actId="20577"/>
        <pc:sldMkLst>
          <pc:docMk/>
          <pc:sldMk cId="1907643455" sldId="2147470020"/>
        </pc:sldMkLst>
      </pc:sldChg>
      <pc:sldChg chg="add">
        <pc:chgData name="nils.callens@athumi.eu" userId="S::urn:spo:guest#nils.callens@athumi.eu::" providerId="AD" clId="Web-{21A1C6B6-EACF-9C57-219D-352B627E5E36}" dt="2024-06-03T16:10:22.905" v="8"/>
        <pc:sldMkLst>
          <pc:docMk/>
          <pc:sldMk cId="897844996" sldId="2147470021"/>
        </pc:sldMkLst>
      </pc:sldChg>
      <pc:sldChg chg="add">
        <pc:chgData name="nils.callens@athumi.eu" userId="S::urn:spo:guest#nils.callens@athumi.eu::" providerId="AD" clId="Web-{21A1C6B6-EACF-9C57-219D-352B627E5E36}" dt="2024-06-03T16:10:22.967" v="9"/>
        <pc:sldMkLst>
          <pc:docMk/>
          <pc:sldMk cId="3480945632" sldId="2147470022"/>
        </pc:sldMkLst>
      </pc:sldChg>
      <pc:sldChg chg="add">
        <pc:chgData name="nils.callens@athumi.eu" userId="S::urn:spo:guest#nils.callens@athumi.eu::" providerId="AD" clId="Web-{21A1C6B6-EACF-9C57-219D-352B627E5E36}" dt="2024-06-03T16:11:03.031" v="10"/>
        <pc:sldMkLst>
          <pc:docMk/>
          <pc:sldMk cId="3150850925" sldId="2147470023"/>
        </pc:sldMkLst>
      </pc:sldChg>
      <pc:sldMasterChg chg="addSldLayout">
        <pc:chgData name="nils.callens@athumi.eu" userId="S::urn:spo:guest#nils.callens@athumi.eu::" providerId="AD" clId="Web-{21A1C6B6-EACF-9C57-219D-352B627E5E36}" dt="2024-06-03T16:08:41.323" v="2"/>
        <pc:sldMasterMkLst>
          <pc:docMk/>
          <pc:sldMasterMk cId="0" sldId="2147483672"/>
        </pc:sldMasterMkLst>
        <pc:sldLayoutChg chg="add replId">
          <pc:chgData name="nils.callens@athumi.eu" userId="S::urn:spo:guest#nils.callens@athumi.eu::" providerId="AD" clId="Web-{21A1C6B6-EACF-9C57-219D-352B627E5E36}" dt="2024-06-03T16:08:00.368" v="0"/>
          <pc:sldLayoutMkLst>
            <pc:docMk/>
            <pc:sldMasterMk cId="0" sldId="2147483672"/>
            <pc:sldLayoutMk cId="1230769910" sldId="2147483762"/>
          </pc:sldLayoutMkLst>
        </pc:sldLayoutChg>
        <pc:sldLayoutChg chg="add">
          <pc:chgData name="nils.callens@athumi.eu" userId="S::urn:spo:guest#nils.callens@athumi.eu::" providerId="AD" clId="Web-{21A1C6B6-EACF-9C57-219D-352B627E5E36}" dt="2024-06-03T16:08:41.323" v="2"/>
          <pc:sldLayoutMkLst>
            <pc:docMk/>
            <pc:sldMasterMk cId="0" sldId="2147483672"/>
            <pc:sldLayoutMk cId="137565225" sldId="2147483763"/>
          </pc:sldLayoutMkLst>
        </pc:sldLayoutChg>
      </pc:sldMasterChg>
    </pc:docChg>
  </pc:docChgLst>
  <pc:docChgLst>
    <pc:chgData name="Van den Cruyce Kris" userId="S::kris.vandencruyce_mow.vlaanderen.be#ext#@gentplus.onmicrosoft.com::8a30312f-ba49-4484-8944-7bf2d1c8856b" providerId="AD" clId="Web-{EB1F07DB-85FD-9305-76A4-8E41F02B73E5}"/>
    <pc:docChg chg="addSld modSld">
      <pc:chgData name="Van den Cruyce Kris" userId="S::kris.vandencruyce_mow.vlaanderen.be#ext#@gentplus.onmicrosoft.com::8a30312f-ba49-4484-8944-7bf2d1c8856b" providerId="AD" clId="Web-{EB1F07DB-85FD-9305-76A4-8E41F02B73E5}" dt="2024-04-29T06:50:57.627" v="111" actId="14100"/>
      <pc:docMkLst>
        <pc:docMk/>
      </pc:docMkLst>
      <pc:sldChg chg="modSp new">
        <pc:chgData name="Van den Cruyce Kris" userId="S::kris.vandencruyce_mow.vlaanderen.be#ext#@gentplus.onmicrosoft.com::8a30312f-ba49-4484-8944-7bf2d1c8856b" providerId="AD" clId="Web-{EB1F07DB-85FD-9305-76A4-8E41F02B73E5}" dt="2024-04-29T06:50:57.627" v="111" actId="14100"/>
        <pc:sldMkLst>
          <pc:docMk/>
          <pc:sldMk cId="2966087120" sldId="1189"/>
        </pc:sldMkLst>
      </pc:sldChg>
    </pc:docChg>
  </pc:docChgLst>
  <pc:docChgLst>
    <pc:chgData name="Peeters Karel" userId="62d80516-7a11-4a37-9397-62f79aa4e48e" providerId="ADAL" clId="{A6681262-0A2C-4C45-B852-4510B3658D2A}"/>
    <pc:docChg chg="modSld">
      <pc:chgData name="Peeters Karel" userId="62d80516-7a11-4a37-9397-62f79aa4e48e" providerId="ADAL" clId="{A6681262-0A2C-4C45-B852-4510B3658D2A}" dt="2024-12-06T11:46:17.085" v="2" actId="478"/>
      <pc:docMkLst>
        <pc:docMk/>
      </pc:docMkLst>
      <pc:sldChg chg="modSp">
        <pc:chgData name="Peeters Karel" userId="62d80516-7a11-4a37-9397-62f79aa4e48e" providerId="ADAL" clId="{A6681262-0A2C-4C45-B852-4510B3658D2A}" dt="2024-11-27T14:34:52.760" v="0" actId="1076"/>
        <pc:sldMkLst>
          <pc:docMk/>
          <pc:sldMk cId="3153445696" sldId="1177"/>
        </pc:sldMkLst>
      </pc:sldChg>
      <pc:sldChg chg="addSp delSp">
        <pc:chgData name="Peeters Karel" userId="62d80516-7a11-4a37-9397-62f79aa4e48e" providerId="ADAL" clId="{A6681262-0A2C-4C45-B852-4510B3658D2A}" dt="2024-12-06T11:46:17.085" v="2" actId="478"/>
        <pc:sldMkLst>
          <pc:docMk/>
          <pc:sldMk cId="2604575057" sldId="2147469478"/>
        </pc:sldMkLst>
      </pc:sldChg>
    </pc:docChg>
  </pc:docChgLst>
  <pc:docChgLst>
    <pc:chgData name="jo.deruyver" userId="S::jo.deruyver_mow.vlaanderen.be#ext#@gentplus.onmicrosoft.com::cef91567-da80-4e36-9379-94a71c060174" providerId="AD" clId="Web-{47019EBF-1039-97BE-A0A6-7D5DF5E04D1A}"/>
    <pc:docChg chg="addSld modSld">
      <pc:chgData name="jo.deruyver" userId="S::jo.deruyver_mow.vlaanderen.be#ext#@gentplus.onmicrosoft.com::cef91567-da80-4e36-9379-94a71c060174" providerId="AD" clId="Web-{47019EBF-1039-97BE-A0A6-7D5DF5E04D1A}" dt="2024-06-05T10:21:14.732" v="131" actId="1076"/>
      <pc:docMkLst>
        <pc:docMk/>
      </pc:docMkLst>
      <pc:sldChg chg="delSp modSp">
        <pc:chgData name="jo.deruyver" userId="S::jo.deruyver_mow.vlaanderen.be#ext#@gentplus.onmicrosoft.com::cef91567-da80-4e36-9379-94a71c060174" providerId="AD" clId="Web-{47019EBF-1039-97BE-A0A6-7D5DF5E04D1A}" dt="2024-06-05T09:30:36.966" v="3" actId="20577"/>
        <pc:sldMkLst>
          <pc:docMk/>
          <pc:sldMk cId="2380082416" sldId="2147469471"/>
        </pc:sldMkLst>
      </pc:sldChg>
      <pc:sldChg chg="addSp delSp modSp">
        <pc:chgData name="jo.deruyver" userId="S::jo.deruyver_mow.vlaanderen.be#ext#@gentplus.onmicrosoft.com::cef91567-da80-4e36-9379-94a71c060174" providerId="AD" clId="Web-{47019EBF-1039-97BE-A0A6-7D5DF5E04D1A}" dt="2024-06-05T09:31:25.030" v="11"/>
        <pc:sldMkLst>
          <pc:docMk/>
          <pc:sldMk cId="2689726044" sldId="2147469472"/>
        </pc:sldMkLst>
      </pc:sldChg>
      <pc:sldChg chg="modSp">
        <pc:chgData name="jo.deruyver" userId="S::jo.deruyver_mow.vlaanderen.be#ext#@gentplus.onmicrosoft.com::cef91567-da80-4e36-9379-94a71c060174" providerId="AD" clId="Web-{47019EBF-1039-97BE-A0A6-7D5DF5E04D1A}" dt="2024-06-05T09:38:01.013" v="109" actId="20577"/>
        <pc:sldMkLst>
          <pc:docMk/>
          <pc:sldMk cId="4264068400" sldId="2147469473"/>
        </pc:sldMkLst>
      </pc:sldChg>
      <pc:sldChg chg="addSp modSp">
        <pc:chgData name="jo.deruyver" userId="S::jo.deruyver_mow.vlaanderen.be#ext#@gentplus.onmicrosoft.com::cef91567-da80-4e36-9379-94a71c060174" providerId="AD" clId="Web-{47019EBF-1039-97BE-A0A6-7D5DF5E04D1A}" dt="2024-06-05T10:21:14.732" v="131" actId="1076"/>
        <pc:sldMkLst>
          <pc:docMk/>
          <pc:sldMk cId="719568694" sldId="2147469475"/>
        </pc:sldMkLst>
      </pc:sldChg>
      <pc:sldChg chg="addSp modSp add replId">
        <pc:chgData name="jo.deruyver" userId="S::jo.deruyver_mow.vlaanderen.be#ext#@gentplus.onmicrosoft.com::cef91567-da80-4e36-9379-94a71c060174" providerId="AD" clId="Web-{47019EBF-1039-97BE-A0A6-7D5DF5E04D1A}" dt="2024-06-05T09:40:33.488" v="128" actId="20577"/>
        <pc:sldMkLst>
          <pc:docMk/>
          <pc:sldMk cId="1690326366" sldId="2147470044"/>
        </pc:sldMkLst>
      </pc:sldChg>
      <pc:sldChg chg="modSp add replId">
        <pc:chgData name="jo.deruyver" userId="S::jo.deruyver_mow.vlaanderen.be#ext#@gentplus.onmicrosoft.com::cef91567-da80-4e36-9379-94a71c060174" providerId="AD" clId="Web-{47019EBF-1039-97BE-A0A6-7D5DF5E04D1A}" dt="2024-06-05T09:32:06.032" v="28" actId="20577"/>
        <pc:sldMkLst>
          <pc:docMk/>
          <pc:sldMk cId="2850150738" sldId="2147470045"/>
        </pc:sldMkLst>
      </pc:sldChg>
    </pc:docChg>
  </pc:docChgLst>
  <pc:docChgLst>
    <pc:chgData name="Stichelmans Bart" userId="S::bart.stichelmans_vlaanderen.be#ext#@gentplus.onmicrosoft.com::921218ea-e405-486f-99fa-4470328d749c" providerId="AD" clId="Web-{2F5E4A76-728C-C4A9-9BDE-44E4C933475F}"/>
    <pc:docChg chg="modSld">
      <pc:chgData name="Stichelmans Bart" userId="S::bart.stichelmans_vlaanderen.be#ext#@gentplus.onmicrosoft.com::921218ea-e405-486f-99fa-4470328d749c" providerId="AD" clId="Web-{2F5E4A76-728C-C4A9-9BDE-44E4C933475F}" dt="2024-06-06T07:06:06.732" v="3"/>
      <pc:docMkLst>
        <pc:docMk/>
      </pc:docMkLst>
      <pc:sldChg chg="addSp delSp modSp">
        <pc:chgData name="Stichelmans Bart" userId="S::bart.stichelmans_vlaanderen.be#ext#@gentplus.onmicrosoft.com::921218ea-e405-486f-99fa-4470328d749c" providerId="AD" clId="Web-{2F5E4A76-728C-C4A9-9BDE-44E4C933475F}" dt="2024-06-06T07:06:06.732" v="3"/>
        <pc:sldMkLst>
          <pc:docMk/>
          <pc:sldMk cId="1678971596" sldId="1201"/>
        </pc:sldMkLst>
      </pc:sldChg>
    </pc:docChg>
  </pc:docChgLst>
  <pc:docChgLst>
    <pc:chgData name="Van den Cruyce Kris" userId="S::kris.vandencruyce_mow.vlaanderen.be#ext#@gentplus.onmicrosoft.com::8a30312f-ba49-4484-8944-7bf2d1c8856b" providerId="AD" clId="Web-{0A497D46-0937-3AA3-60D8-68C78B282A0B}"/>
    <pc:docChg chg="modSld">
      <pc:chgData name="Van den Cruyce Kris" userId="S::kris.vandencruyce_mow.vlaanderen.be#ext#@gentplus.onmicrosoft.com::8a30312f-ba49-4484-8944-7bf2d1c8856b" providerId="AD" clId="Web-{0A497D46-0937-3AA3-60D8-68C78B282A0B}" dt="2024-06-07T09:37:27.145" v="2" actId="20577"/>
      <pc:docMkLst>
        <pc:docMk/>
      </pc:docMkLst>
      <pc:sldChg chg="modSp">
        <pc:chgData name="Van den Cruyce Kris" userId="S::kris.vandencruyce_mow.vlaanderen.be#ext#@gentplus.onmicrosoft.com::8a30312f-ba49-4484-8944-7bf2d1c8856b" providerId="AD" clId="Web-{0A497D46-0937-3AA3-60D8-68C78B282A0B}" dt="2024-06-07T09:37:27.145" v="2" actId="20577"/>
        <pc:sldMkLst>
          <pc:docMk/>
          <pc:sldMk cId="236094681" sldId="2147470043"/>
        </pc:sldMkLst>
      </pc:sldChg>
    </pc:docChg>
  </pc:docChgLst>
  <pc:docChgLst>
    <pc:chgData name="jo.deruyver" userId="S::jo.deruyver_mow.vlaanderen.be#ext#@gentplus.onmicrosoft.com::cef91567-da80-4e36-9379-94a71c060174" providerId="AD" clId="Web-{68FA30C4-DC03-CDCB-0EBF-B6AD4B70B80B}"/>
    <pc:docChg chg="addSld delSld modSld">
      <pc:chgData name="jo.deruyver" userId="S::jo.deruyver_mow.vlaanderen.be#ext#@gentplus.onmicrosoft.com::cef91567-da80-4e36-9379-94a71c060174" providerId="AD" clId="Web-{68FA30C4-DC03-CDCB-0EBF-B6AD4B70B80B}" dt="2024-06-10T07:47:20.986" v="44" actId="20577"/>
      <pc:docMkLst>
        <pc:docMk/>
      </pc:docMkLst>
      <pc:sldChg chg="delSp modSp">
        <pc:chgData name="jo.deruyver" userId="S::jo.deruyver_mow.vlaanderen.be#ext#@gentplus.onmicrosoft.com::cef91567-da80-4e36-9379-94a71c060174" providerId="AD" clId="Web-{68FA30C4-DC03-CDCB-0EBF-B6AD4B70B80B}" dt="2024-06-10T07:45:16.654" v="41" actId="20577"/>
        <pc:sldMkLst>
          <pc:docMk/>
          <pc:sldMk cId="2689726044" sldId="2147469472"/>
        </pc:sldMkLst>
      </pc:sldChg>
      <pc:sldChg chg="modSp">
        <pc:chgData name="jo.deruyver" userId="S::jo.deruyver_mow.vlaanderen.be#ext#@gentplus.onmicrosoft.com::cef91567-da80-4e36-9379-94a71c060174" providerId="AD" clId="Web-{68FA30C4-DC03-CDCB-0EBF-B6AD4B70B80B}" dt="2024-06-10T07:47:20.986" v="44" actId="20577"/>
        <pc:sldMkLst>
          <pc:docMk/>
          <pc:sldMk cId="3569807199" sldId="2147470080"/>
        </pc:sldMkLst>
      </pc:sldChg>
      <pc:sldChg chg="modSp add del replId">
        <pc:chgData name="jo.deruyver" userId="S::jo.deruyver_mow.vlaanderen.be#ext#@gentplus.onmicrosoft.com::cef91567-da80-4e36-9379-94a71c060174" providerId="AD" clId="Web-{68FA30C4-DC03-CDCB-0EBF-B6AD4B70B80B}" dt="2024-06-10T07:45:33.873" v="42"/>
        <pc:sldMkLst>
          <pc:docMk/>
          <pc:sldMk cId="219843089" sldId="2147470081"/>
        </pc:sldMkLst>
      </pc:sldChg>
    </pc:docChg>
  </pc:docChgLst>
  <pc:docChgLst>
    <pc:chgData name="jo.deruyver" userId="S::jo.deruyver_mow.vlaanderen.be#ext#@gentplus.onmicrosoft.com::cef91567-da80-4e36-9379-94a71c060174" providerId="AD" clId="Web-{F75C1283-E5E6-1302-01A1-6B8907F33A35}"/>
    <pc:docChg chg="modSld">
      <pc:chgData name="jo.deruyver" userId="S::jo.deruyver_mow.vlaanderen.be#ext#@gentplus.onmicrosoft.com::cef91567-da80-4e36-9379-94a71c060174" providerId="AD" clId="Web-{F75C1283-E5E6-1302-01A1-6B8907F33A35}" dt="2024-06-06T08:03:16.278" v="0"/>
      <pc:docMkLst>
        <pc:docMk/>
      </pc:docMkLst>
      <pc:sldChg chg="addSp">
        <pc:chgData name="jo.deruyver" userId="S::jo.deruyver_mow.vlaanderen.be#ext#@gentplus.onmicrosoft.com::cef91567-da80-4e36-9379-94a71c060174" providerId="AD" clId="Web-{F75C1283-E5E6-1302-01A1-6B8907F33A35}" dt="2024-06-06T08:03:16.278" v="0"/>
        <pc:sldMkLst>
          <pc:docMk/>
          <pc:sldMk cId="236094681" sldId="2147470043"/>
        </pc:sldMkLst>
      </pc:sldChg>
    </pc:docChg>
  </pc:docChgLst>
  <pc:docChgLst>
    <pc:chgData name="Bogaert Peter" userId="S::peter.bogaert@stad.gent::1841da49-2245-4632-8418-f7e0dd14fdbb" providerId="AD" clId="Web-{88CDAE5E-3FB4-4C44-AF25-9381A8C18435}"/>
    <pc:docChg chg="modSld">
      <pc:chgData name="Bogaert Peter" userId="S::peter.bogaert@stad.gent::1841da49-2245-4632-8418-f7e0dd14fdbb" providerId="AD" clId="Web-{88CDAE5E-3FB4-4C44-AF25-9381A8C18435}" dt="2024-09-16T12:19:58.002" v="0" actId="1076"/>
      <pc:docMkLst>
        <pc:docMk/>
      </pc:docMkLst>
      <pc:sldChg chg="modSp">
        <pc:chgData name="Bogaert Peter" userId="S::peter.bogaert@stad.gent::1841da49-2245-4632-8418-f7e0dd14fdbb" providerId="AD" clId="Web-{88CDAE5E-3FB4-4C44-AF25-9381A8C18435}" dt="2024-09-16T12:19:58.002" v="0" actId="1076"/>
        <pc:sldMkLst>
          <pc:docMk/>
          <pc:sldMk cId="3153445696" sldId="1177"/>
        </pc:sldMkLst>
      </pc:sldChg>
    </pc:docChg>
  </pc:docChgLst>
  <pc:docChgLst>
    <pc:chgData name="Stichelmans Bart" userId="S::bart.stichelmans_vlaanderen.be#ext#@gentplus.onmicrosoft.com::921218ea-e405-486f-99fa-4470328d749c" providerId="AD" clId="Web-{423DE314-D5A6-DEF9-450B-3875F2FF9ED9}"/>
    <pc:docChg chg="addSld delSld modSld">
      <pc:chgData name="Stichelmans Bart" userId="S::bart.stichelmans_vlaanderen.be#ext#@gentplus.onmicrosoft.com::921218ea-e405-486f-99fa-4470328d749c" providerId="AD" clId="Web-{423DE314-D5A6-DEF9-450B-3875F2FF9ED9}" dt="2024-06-10T11:17:59.396" v="53" actId="1076"/>
      <pc:docMkLst>
        <pc:docMk/>
      </pc:docMkLst>
      <pc:sldChg chg="modSp">
        <pc:chgData name="Stichelmans Bart" userId="S::bart.stichelmans_vlaanderen.be#ext#@gentplus.onmicrosoft.com::921218ea-e405-486f-99fa-4470328d749c" providerId="AD" clId="Web-{423DE314-D5A6-DEF9-450B-3875F2FF9ED9}" dt="2024-06-10T11:17:59.396" v="53" actId="1076"/>
        <pc:sldMkLst>
          <pc:docMk/>
          <pc:sldMk cId="3893403222" sldId="1239"/>
        </pc:sldMkLst>
      </pc:sldChg>
      <pc:sldChg chg="modSp del modAnim">
        <pc:chgData name="Stichelmans Bart" userId="S::bart.stichelmans_vlaanderen.be#ext#@gentplus.onmicrosoft.com::921218ea-e405-486f-99fa-4470328d749c" providerId="AD" clId="Web-{423DE314-D5A6-DEF9-450B-3875F2FF9ED9}" dt="2024-06-10T11:16:19.564" v="51" actId="20577"/>
        <pc:sldMkLst>
          <pc:docMk/>
          <pc:sldMk cId="214195099" sldId="2952"/>
        </pc:sldMkLst>
      </pc:sldChg>
      <pc:sldChg chg="del">
        <pc:chgData name="Stichelmans Bart" userId="S::bart.stichelmans_vlaanderen.be#ext#@gentplus.onmicrosoft.com::921218ea-e405-486f-99fa-4470328d749c" providerId="AD" clId="Web-{423DE314-D5A6-DEF9-450B-3875F2FF9ED9}" dt="2024-06-10T08:06:23.301" v="12"/>
        <pc:sldMkLst>
          <pc:docMk/>
          <pc:sldMk cId="2277377200" sldId="4205"/>
        </pc:sldMkLst>
      </pc:sldChg>
      <pc:sldChg chg="modSp">
        <pc:chgData name="Stichelmans Bart" userId="S::bart.stichelmans_vlaanderen.be#ext#@gentplus.onmicrosoft.com::921218ea-e405-486f-99fa-4470328d749c" providerId="AD" clId="Web-{423DE314-D5A6-DEF9-450B-3875F2FF9ED9}" dt="2024-06-10T07:35:45.766" v="1" actId="20577"/>
        <pc:sldMkLst>
          <pc:docMk/>
          <pc:sldMk cId="2926986638" sldId="2147469468"/>
        </pc:sldMkLst>
      </pc:sldChg>
      <pc:sldChg chg="modSp">
        <pc:chgData name="Stichelmans Bart" userId="S::bart.stichelmans_vlaanderen.be#ext#@gentplus.onmicrosoft.com::921218ea-e405-486f-99fa-4470328d749c" providerId="AD" clId="Web-{423DE314-D5A6-DEF9-450B-3875F2FF9ED9}" dt="2024-06-10T08:18:13.577" v="45" actId="20577"/>
        <pc:sldMkLst>
          <pc:docMk/>
          <pc:sldMk cId="719568694" sldId="2147469475"/>
        </pc:sldMkLst>
      </pc:sldChg>
      <pc:sldChg chg="addAnim delAnim">
        <pc:chgData name="Stichelmans Bart" userId="S::bart.stichelmans_vlaanderen.be#ext#@gentplus.onmicrosoft.com::921218ea-e405-486f-99fa-4470328d749c" providerId="AD" clId="Web-{423DE314-D5A6-DEF9-450B-3875F2FF9ED9}" dt="2024-06-10T11:12:08.555" v="47"/>
        <pc:sldMkLst>
          <pc:docMk/>
          <pc:sldMk cId="2640233497" sldId="2147470061"/>
        </pc:sldMkLst>
      </pc:sldChg>
      <pc:sldChg chg="modSp addAnim">
        <pc:chgData name="Stichelmans Bart" userId="S::bart.stichelmans_vlaanderen.be#ext#@gentplus.onmicrosoft.com::921218ea-e405-486f-99fa-4470328d749c" providerId="AD" clId="Web-{423DE314-D5A6-DEF9-450B-3875F2FF9ED9}" dt="2024-06-10T07:41:12.715" v="4"/>
        <pc:sldMkLst>
          <pc:docMk/>
          <pc:sldMk cId="3943882203" sldId="2147470068"/>
        </pc:sldMkLst>
      </pc:sldChg>
      <pc:sldChg chg="addSp delSp modSp add replId">
        <pc:chgData name="Stichelmans Bart" userId="S::bart.stichelmans_vlaanderen.be#ext#@gentplus.onmicrosoft.com::921218ea-e405-486f-99fa-4470328d749c" providerId="AD" clId="Web-{423DE314-D5A6-DEF9-450B-3875F2FF9ED9}" dt="2024-06-10T08:14:00.224" v="23" actId="1076"/>
        <pc:sldMkLst>
          <pc:docMk/>
          <pc:sldMk cId="4227209281" sldId="2147470081"/>
        </pc:sldMkLst>
      </pc:sldChg>
      <pc:sldChg chg="add del replId">
        <pc:chgData name="Stichelmans Bart" userId="S::bart.stichelmans_vlaanderen.be#ext#@gentplus.onmicrosoft.com::921218ea-e405-486f-99fa-4470328d749c" providerId="AD" clId="Web-{423DE314-D5A6-DEF9-450B-3875F2FF9ED9}" dt="2024-06-10T08:11:31.516" v="16"/>
        <pc:sldMkLst>
          <pc:docMk/>
          <pc:sldMk cId="280813553" sldId="2147470082"/>
        </pc:sldMkLst>
      </pc:sldChg>
    </pc:docChg>
  </pc:docChgLst>
  <pc:docChgLst>
    <pc:chgData name="Van den Cruyce Kris" userId="S::kris.vandencruyce_mow.vlaanderen.be#ext#@gentplus.onmicrosoft.com::8a30312f-ba49-4484-8944-7bf2d1c8856b" providerId="AD" clId="Web-{78D4B46D-9ED2-5193-0EC8-630FE0E29A4D}"/>
    <pc:docChg chg="addSld modSld sldOrd">
      <pc:chgData name="Van den Cruyce Kris" userId="S::kris.vandencruyce_mow.vlaanderen.be#ext#@gentplus.onmicrosoft.com::8a30312f-ba49-4484-8944-7bf2d1c8856b" providerId="AD" clId="Web-{78D4B46D-9ED2-5193-0EC8-630FE0E29A4D}" dt="2024-04-09T15:46:51.131" v="114" actId="20577"/>
      <pc:docMkLst>
        <pc:docMk/>
      </pc:docMkLst>
      <pc:sldChg chg="addSp delSp modSp mod modClrScheme chgLayout">
        <pc:chgData name="Van den Cruyce Kris" userId="S::kris.vandencruyce_mow.vlaanderen.be#ext#@gentplus.onmicrosoft.com::8a30312f-ba49-4484-8944-7bf2d1c8856b" providerId="AD" clId="Web-{78D4B46D-9ED2-5193-0EC8-630FE0E29A4D}" dt="2024-04-09T15:36:34.613" v="17" actId="14100"/>
        <pc:sldMkLst>
          <pc:docMk/>
          <pc:sldMk cId="3981461484" sldId="284"/>
        </pc:sldMkLst>
      </pc:sldChg>
      <pc:sldChg chg="add replId">
        <pc:chgData name="Van den Cruyce Kris" userId="S::kris.vandencruyce_mow.vlaanderen.be#ext#@gentplus.onmicrosoft.com::8a30312f-ba49-4484-8944-7bf2d1c8856b" providerId="AD" clId="Web-{78D4B46D-9ED2-5193-0EC8-630FE0E29A4D}" dt="2024-04-09T15:34:31.431" v="0"/>
        <pc:sldMkLst>
          <pc:docMk/>
          <pc:sldMk cId="792181734" sldId="286"/>
        </pc:sldMkLst>
      </pc:sldChg>
      <pc:sldChg chg="add replId">
        <pc:chgData name="Van den Cruyce Kris" userId="S::kris.vandencruyce_mow.vlaanderen.be#ext#@gentplus.onmicrosoft.com::8a30312f-ba49-4484-8944-7bf2d1c8856b" providerId="AD" clId="Web-{78D4B46D-9ED2-5193-0EC8-630FE0E29A4D}" dt="2024-04-09T15:34:34.572" v="1"/>
        <pc:sldMkLst>
          <pc:docMk/>
          <pc:sldMk cId="592537749" sldId="287"/>
        </pc:sldMkLst>
      </pc:sldChg>
      <pc:sldChg chg="addSp delSp modSp new mod modClrScheme chgLayout">
        <pc:chgData name="Van den Cruyce Kris" userId="S::kris.vandencruyce_mow.vlaanderen.be#ext#@gentplus.onmicrosoft.com::8a30312f-ba49-4484-8944-7bf2d1c8856b" providerId="AD" clId="Web-{78D4B46D-9ED2-5193-0EC8-630FE0E29A4D}" dt="2024-04-09T15:42:14.406" v="67" actId="20577"/>
        <pc:sldMkLst>
          <pc:docMk/>
          <pc:sldMk cId="4287889750" sldId="288"/>
        </pc:sldMkLst>
      </pc:sldChg>
      <pc:sldChg chg="modSp add replId">
        <pc:chgData name="Van den Cruyce Kris" userId="S::kris.vandencruyce_mow.vlaanderen.be#ext#@gentplus.onmicrosoft.com::8a30312f-ba49-4484-8944-7bf2d1c8856b" providerId="AD" clId="Web-{78D4B46D-9ED2-5193-0EC8-630FE0E29A4D}" dt="2024-04-09T15:44:41.386" v="93"/>
        <pc:sldMkLst>
          <pc:docMk/>
          <pc:sldMk cId="1634445612" sldId="289"/>
        </pc:sldMkLst>
      </pc:sldChg>
      <pc:sldChg chg="addSp delSp modSp add ord replId">
        <pc:chgData name="Van den Cruyce Kris" userId="S::kris.vandencruyce_mow.vlaanderen.be#ext#@gentplus.onmicrosoft.com::8a30312f-ba49-4484-8944-7bf2d1c8856b" providerId="AD" clId="Web-{78D4B46D-9ED2-5193-0EC8-630FE0E29A4D}" dt="2024-04-09T15:46:51.131" v="114" actId="20577"/>
        <pc:sldMkLst>
          <pc:docMk/>
          <pc:sldMk cId="2480410962" sldId="290"/>
        </pc:sldMkLst>
      </pc:sldChg>
    </pc:docChg>
  </pc:docChgLst>
  <pc:docChgLst>
    <pc:chgData name="Bogaert Peter" userId="S::peter.bogaert@stad.gent::1841da49-2245-4632-8418-f7e0dd14fdbb" providerId="AD" clId="Web-{BB8AA785-87F1-9837-6B17-494388935353}"/>
    <pc:docChg chg="addSld delSld modSld">
      <pc:chgData name="Bogaert Peter" userId="S::peter.bogaert@stad.gent::1841da49-2245-4632-8418-f7e0dd14fdbb" providerId="AD" clId="Web-{BB8AA785-87F1-9837-6B17-494388935353}" dt="2024-05-31T07:49:28.092" v="20" actId="14100"/>
      <pc:docMkLst>
        <pc:docMk/>
      </pc:docMkLst>
      <pc:sldChg chg="add">
        <pc:chgData name="Bogaert Peter" userId="S::peter.bogaert@stad.gent::1841da49-2245-4632-8418-f7e0dd14fdbb" providerId="AD" clId="Web-{BB8AA785-87F1-9837-6B17-494388935353}" dt="2024-05-31T07:44:24.049" v="5"/>
        <pc:sldMkLst>
          <pc:docMk/>
          <pc:sldMk cId="3268078022" sldId="439"/>
        </pc:sldMkLst>
      </pc:sldChg>
      <pc:sldChg chg="modSp add">
        <pc:chgData name="Bogaert Peter" userId="S::peter.bogaert@stad.gent::1841da49-2245-4632-8418-f7e0dd14fdbb" providerId="AD" clId="Web-{BB8AA785-87F1-9837-6B17-494388935353}" dt="2024-05-31T07:49:28.092" v="20" actId="14100"/>
        <pc:sldMkLst>
          <pc:docMk/>
          <pc:sldMk cId="2295451519" sldId="440"/>
        </pc:sldMkLst>
      </pc:sldChg>
      <pc:sldChg chg="add">
        <pc:chgData name="Bogaert Peter" userId="S::peter.bogaert@stad.gent::1841da49-2245-4632-8418-f7e0dd14fdbb" providerId="AD" clId="Web-{BB8AA785-87F1-9837-6B17-494388935353}" dt="2024-05-31T07:44:24.065" v="6"/>
        <pc:sldMkLst>
          <pc:docMk/>
          <pc:sldMk cId="596782131" sldId="489"/>
        </pc:sldMkLst>
      </pc:sldChg>
      <pc:sldChg chg="add">
        <pc:chgData name="Bogaert Peter" userId="S::peter.bogaert@stad.gent::1841da49-2245-4632-8418-f7e0dd14fdbb" providerId="AD" clId="Web-{BB8AA785-87F1-9837-6B17-494388935353}" dt="2024-05-31T07:44:24.081" v="7"/>
        <pc:sldMkLst>
          <pc:docMk/>
          <pc:sldMk cId="1266614192" sldId="493"/>
        </pc:sldMkLst>
      </pc:sldChg>
      <pc:sldChg chg="add">
        <pc:chgData name="Bogaert Peter" userId="S::peter.bogaert@stad.gent::1841da49-2245-4632-8418-f7e0dd14fdbb" providerId="AD" clId="Web-{BB8AA785-87F1-9837-6B17-494388935353}" dt="2024-05-31T07:44:24.003" v="4"/>
        <pc:sldMkLst>
          <pc:docMk/>
          <pc:sldMk cId="651538791" sldId="1130"/>
        </pc:sldMkLst>
      </pc:sldChg>
      <pc:sldChg chg="add">
        <pc:chgData name="Bogaert Peter" userId="S::peter.bogaert@stad.gent::1841da49-2245-4632-8418-f7e0dd14fdbb" providerId="AD" clId="Web-{BB8AA785-87F1-9837-6B17-494388935353}" dt="2024-05-31T07:44:24.113" v="8"/>
        <pc:sldMkLst>
          <pc:docMk/>
          <pc:sldMk cId="439573248" sldId="1131"/>
        </pc:sldMkLst>
      </pc:sldChg>
      <pc:sldChg chg="add">
        <pc:chgData name="Bogaert Peter" userId="S::peter.bogaert@stad.gent::1841da49-2245-4632-8418-f7e0dd14fdbb" providerId="AD" clId="Web-{BB8AA785-87F1-9837-6B17-494388935353}" dt="2024-05-31T07:44:24.128" v="9"/>
        <pc:sldMkLst>
          <pc:docMk/>
          <pc:sldMk cId="4197919647" sldId="1132"/>
        </pc:sldMkLst>
      </pc:sldChg>
      <pc:sldChg chg="add">
        <pc:chgData name="Bogaert Peter" userId="S::peter.bogaert@stad.gent::1841da49-2245-4632-8418-f7e0dd14fdbb" providerId="AD" clId="Web-{BB8AA785-87F1-9837-6B17-494388935353}" dt="2024-05-31T07:44:24.174" v="10"/>
        <pc:sldMkLst>
          <pc:docMk/>
          <pc:sldMk cId="3754813168" sldId="1133"/>
        </pc:sldMkLst>
      </pc:sldChg>
      <pc:sldChg chg="add">
        <pc:chgData name="Bogaert Peter" userId="S::peter.bogaert@stad.gent::1841da49-2245-4632-8418-f7e0dd14fdbb" providerId="AD" clId="Web-{BB8AA785-87F1-9837-6B17-494388935353}" dt="2024-05-31T07:44:24.190" v="11"/>
        <pc:sldMkLst>
          <pc:docMk/>
          <pc:sldMk cId="3535962850" sldId="1134"/>
        </pc:sldMkLst>
      </pc:sldChg>
      <pc:sldChg chg="add">
        <pc:chgData name="Bogaert Peter" userId="S::peter.bogaert@stad.gent::1841da49-2245-4632-8418-f7e0dd14fdbb" providerId="AD" clId="Web-{BB8AA785-87F1-9837-6B17-494388935353}" dt="2024-05-31T07:44:24.206" v="12"/>
        <pc:sldMkLst>
          <pc:docMk/>
          <pc:sldMk cId="3987159976" sldId="1136"/>
        </pc:sldMkLst>
      </pc:sldChg>
      <pc:sldChg chg="add">
        <pc:chgData name="Bogaert Peter" userId="S::peter.bogaert@stad.gent::1841da49-2245-4632-8418-f7e0dd14fdbb" providerId="AD" clId="Web-{BB8AA785-87F1-9837-6B17-494388935353}" dt="2024-05-31T07:44:24.253" v="14"/>
        <pc:sldMkLst>
          <pc:docMk/>
          <pc:sldMk cId="23851869" sldId="1137"/>
        </pc:sldMkLst>
      </pc:sldChg>
      <pc:sldChg chg="add">
        <pc:chgData name="Bogaert Peter" userId="S::peter.bogaert@stad.gent::1841da49-2245-4632-8418-f7e0dd14fdbb" providerId="AD" clId="Web-{BB8AA785-87F1-9837-6B17-494388935353}" dt="2024-05-31T07:44:24.268" v="15"/>
        <pc:sldMkLst>
          <pc:docMk/>
          <pc:sldMk cId="4017401466" sldId="1138"/>
        </pc:sldMkLst>
      </pc:sldChg>
      <pc:sldChg chg="add">
        <pc:chgData name="Bogaert Peter" userId="S::peter.bogaert@stad.gent::1841da49-2245-4632-8418-f7e0dd14fdbb" providerId="AD" clId="Web-{BB8AA785-87F1-9837-6B17-494388935353}" dt="2024-05-31T07:44:24.299" v="16"/>
        <pc:sldMkLst>
          <pc:docMk/>
          <pc:sldMk cId="430201516" sldId="1139"/>
        </pc:sldMkLst>
      </pc:sldChg>
      <pc:sldChg chg="add">
        <pc:chgData name="Bogaert Peter" userId="S::peter.bogaert@stad.gent::1841da49-2245-4632-8418-f7e0dd14fdbb" providerId="AD" clId="Web-{BB8AA785-87F1-9837-6B17-494388935353}" dt="2024-05-31T07:44:24.315" v="17"/>
        <pc:sldMkLst>
          <pc:docMk/>
          <pc:sldMk cId="3204356922" sldId="1140"/>
        </pc:sldMkLst>
      </pc:sldChg>
      <pc:sldChg chg="add">
        <pc:chgData name="Bogaert Peter" userId="S::peter.bogaert@stad.gent::1841da49-2245-4632-8418-f7e0dd14fdbb" providerId="AD" clId="Web-{BB8AA785-87F1-9837-6B17-494388935353}" dt="2024-05-31T07:44:24.346" v="18"/>
        <pc:sldMkLst>
          <pc:docMk/>
          <pc:sldMk cId="2694373400" sldId="1141"/>
        </pc:sldMkLst>
      </pc:sldChg>
      <pc:sldChg chg="add">
        <pc:chgData name="Bogaert Peter" userId="S::peter.bogaert@stad.gent::1841da49-2245-4632-8418-f7e0dd14fdbb" providerId="AD" clId="Web-{BB8AA785-87F1-9837-6B17-494388935353}" dt="2024-05-31T07:44:24.362" v="19"/>
        <pc:sldMkLst>
          <pc:docMk/>
          <pc:sldMk cId="2042361577" sldId="1142"/>
        </pc:sldMkLst>
      </pc:sldChg>
      <pc:sldChg chg="add">
        <pc:chgData name="Bogaert Peter" userId="S::peter.bogaert@stad.gent::1841da49-2245-4632-8418-f7e0dd14fdbb" providerId="AD" clId="Web-{BB8AA785-87F1-9837-6B17-494388935353}" dt="2024-05-31T07:44:24.237" v="13"/>
        <pc:sldMkLst>
          <pc:docMk/>
          <pc:sldMk cId="231144487" sldId="1144"/>
        </pc:sldMkLst>
      </pc:sldChg>
      <pc:sldChg chg="del">
        <pc:chgData name="Bogaert Peter" userId="S::peter.bogaert@stad.gent::1841da49-2245-4632-8418-f7e0dd14fdbb" providerId="AD" clId="Web-{BB8AA785-87F1-9837-6B17-494388935353}" dt="2024-05-31T07:37:52.285" v="0"/>
        <pc:sldMkLst>
          <pc:docMk/>
          <pc:sldMk cId="3562236968" sldId="1181"/>
        </pc:sldMkLst>
      </pc:sldChg>
      <pc:sldChg chg="del">
        <pc:chgData name="Bogaert Peter" userId="S::peter.bogaert@stad.gent::1841da49-2245-4632-8418-f7e0dd14fdbb" providerId="AD" clId="Web-{BB8AA785-87F1-9837-6B17-494388935353}" dt="2024-05-31T07:37:52.285" v="1"/>
        <pc:sldMkLst>
          <pc:docMk/>
          <pc:sldMk cId="3502071011" sldId="1182"/>
        </pc:sldMkLst>
      </pc:sldChg>
      <pc:sldChg chg="add">
        <pc:chgData name="Bogaert Peter" userId="S::peter.bogaert@stad.gent::1841da49-2245-4632-8418-f7e0dd14fdbb" providerId="AD" clId="Web-{BB8AA785-87F1-9837-6B17-494388935353}" dt="2024-05-31T07:44:23.971" v="2"/>
        <pc:sldMkLst>
          <pc:docMk/>
          <pc:sldMk cId="729863117" sldId="2147469103"/>
        </pc:sldMkLst>
      </pc:sldChg>
      <pc:sldMasterChg chg="addSldLayout">
        <pc:chgData name="Bogaert Peter" userId="S::peter.bogaert@stad.gent::1841da49-2245-4632-8418-f7e0dd14fdbb" providerId="AD" clId="Web-{BB8AA785-87F1-9837-6B17-494388935353}" dt="2024-05-31T07:44:24.081" v="7"/>
        <pc:sldMasterMkLst>
          <pc:docMk/>
          <pc:sldMasterMk cId="0" sldId="2147483672"/>
        </pc:sldMasterMkLst>
        <pc:sldLayoutChg chg="add">
          <pc:chgData name="Bogaert Peter" userId="S::peter.bogaert@stad.gent::1841da49-2245-4632-8418-f7e0dd14fdbb" providerId="AD" clId="Web-{BB8AA785-87F1-9837-6B17-494388935353}" dt="2024-05-31T07:44:23.971" v="2"/>
          <pc:sldLayoutMkLst>
            <pc:docMk/>
            <pc:sldMasterMk cId="0" sldId="2147483672"/>
            <pc:sldLayoutMk cId="3111340042" sldId="2147483681"/>
          </pc:sldLayoutMkLst>
        </pc:sldLayoutChg>
        <pc:sldLayoutChg chg="add">
          <pc:chgData name="Bogaert Peter" userId="S::peter.bogaert@stad.gent::1841da49-2245-4632-8418-f7e0dd14fdbb" providerId="AD" clId="Web-{BB8AA785-87F1-9837-6B17-494388935353}" dt="2024-05-31T07:44:24.081" v="7"/>
          <pc:sldLayoutMkLst>
            <pc:docMk/>
            <pc:sldMasterMk cId="0" sldId="2147483672"/>
            <pc:sldLayoutMk cId="1344859596" sldId="2147483682"/>
          </pc:sldLayoutMkLst>
        </pc:sldLayoutChg>
      </pc:sldMasterChg>
    </pc:docChg>
  </pc:docChgLst>
  <pc:docChgLst>
    <pc:chgData name="jo.deruyver" userId="S::jo.deruyver_mow.vlaanderen.be#ext#@gentplus.onmicrosoft.com::cef91567-da80-4e36-9379-94a71c060174" providerId="AD" clId="Web-{AB8948A8-3B65-082D-28FB-E70D2B82250A}"/>
    <pc:docChg chg="modSld">
      <pc:chgData name="jo.deruyver" userId="S::jo.deruyver_mow.vlaanderen.be#ext#@gentplus.onmicrosoft.com::cef91567-da80-4e36-9379-94a71c060174" providerId="AD" clId="Web-{AB8948A8-3B65-082D-28FB-E70D2B82250A}" dt="2025-01-17T11:54:37.480" v="70" actId="20577"/>
      <pc:docMkLst>
        <pc:docMk/>
      </pc:docMkLst>
      <pc:sldChg chg="modSp">
        <pc:chgData name="jo.deruyver" userId="S::jo.deruyver_mow.vlaanderen.be#ext#@gentplus.onmicrosoft.com::cef91567-da80-4e36-9379-94a71c060174" providerId="AD" clId="Web-{AB8948A8-3B65-082D-28FB-E70D2B82250A}" dt="2025-01-17T11:54:37.480" v="70" actId="20577"/>
        <pc:sldMkLst>
          <pc:docMk/>
          <pc:sldMk cId="485386266" sldId="2147470114"/>
        </pc:sldMkLst>
      </pc:sldChg>
    </pc:docChg>
  </pc:docChgLst>
  <pc:docChgLst>
    <pc:chgData name="Bogaert Peter" userId="S::peter.bogaert@stad.gent::1841da49-2245-4632-8418-f7e0dd14fdbb" providerId="AD" clId="Web-{B869FE3C-EABF-558A-B462-AD56923A6BA8}"/>
    <pc:docChg chg="modSld">
      <pc:chgData name="Bogaert Peter" userId="S::peter.bogaert@stad.gent::1841da49-2245-4632-8418-f7e0dd14fdbb" providerId="AD" clId="Web-{B869FE3C-EABF-558A-B462-AD56923A6BA8}" dt="2024-06-10T10:26:26.570" v="3" actId="14100"/>
      <pc:docMkLst>
        <pc:docMk/>
      </pc:docMkLst>
      <pc:sldChg chg="addSp modSp">
        <pc:chgData name="Bogaert Peter" userId="S::peter.bogaert@stad.gent::1841da49-2245-4632-8418-f7e0dd14fdbb" providerId="AD" clId="Web-{B869FE3C-EABF-558A-B462-AD56923A6BA8}" dt="2024-06-10T10:26:26.570" v="3" actId="14100"/>
        <pc:sldMkLst>
          <pc:docMk/>
          <pc:sldMk cId="1644080594" sldId="2147470031"/>
        </pc:sldMkLst>
      </pc:sldChg>
    </pc:docChg>
  </pc:docChgLst>
  <pc:docChgLst>
    <pc:chgData name="Bogaert Peter" userId="S::peter.bogaert@stad.gent::1841da49-2245-4632-8418-f7e0dd14fdbb" providerId="AD" clId="Web-{CBB23277-DB90-B0CC-E05A-635BEC673675}"/>
    <pc:docChg chg="modSld">
      <pc:chgData name="Bogaert Peter" userId="S::peter.bogaert@stad.gent::1841da49-2245-4632-8418-f7e0dd14fdbb" providerId="AD" clId="Web-{CBB23277-DB90-B0CC-E05A-635BEC673675}" dt="2024-06-04T13:21:44.216" v="14"/>
      <pc:docMkLst>
        <pc:docMk/>
      </pc:docMkLst>
      <pc:sldChg chg="modSp">
        <pc:chgData name="Bogaert Peter" userId="S::peter.bogaert@stad.gent::1841da49-2245-4632-8418-f7e0dd14fdbb" providerId="AD" clId="Web-{CBB23277-DB90-B0CC-E05A-635BEC673675}" dt="2024-06-04T13:16:22.471" v="0" actId="20577"/>
        <pc:sldMkLst>
          <pc:docMk/>
          <pc:sldMk cId="3153445696" sldId="1177"/>
        </pc:sldMkLst>
      </pc:sldChg>
      <pc:sldChg chg="addSp delSp modSp">
        <pc:chgData name="Bogaert Peter" userId="S::peter.bogaert@stad.gent::1841da49-2245-4632-8418-f7e0dd14fdbb" providerId="AD" clId="Web-{CBB23277-DB90-B0CC-E05A-635BEC673675}" dt="2024-06-04T13:21:44.216" v="14"/>
        <pc:sldMkLst>
          <pc:docMk/>
          <pc:sldMk cId="729863117" sldId="2147469103"/>
        </pc:sldMkLst>
      </pc:sldChg>
    </pc:docChg>
  </pc:docChgLst>
  <pc:docChgLst>
    <pc:chgData name="Van Leynseele Sarah" userId="S::sarah.vanleynseele@stad.gent::1a15f555-dd88-4bbb-a164-29bea6db61d3" providerId="AD" clId="Web-{7E589560-6A1F-00F9-A26C-B7E76576E29B}"/>
    <pc:docChg chg="addSld modSld">
      <pc:chgData name="Van Leynseele Sarah" userId="S::sarah.vanleynseele@stad.gent::1a15f555-dd88-4bbb-a164-29bea6db61d3" providerId="AD" clId="Web-{7E589560-6A1F-00F9-A26C-B7E76576E29B}" dt="2025-01-16T15:29:24.722" v="1"/>
      <pc:docMkLst>
        <pc:docMk/>
      </pc:docMkLst>
      <pc:sldChg chg="mod modShow">
        <pc:chgData name="Van Leynseele Sarah" userId="S::sarah.vanleynseele@stad.gent::1a15f555-dd88-4bbb-a164-29bea6db61d3" providerId="AD" clId="Web-{7E589560-6A1F-00F9-A26C-B7E76576E29B}" dt="2025-01-16T15:29:24.722" v="1"/>
        <pc:sldMkLst>
          <pc:docMk/>
          <pc:sldMk cId="1867515732" sldId="2147470104"/>
        </pc:sldMkLst>
      </pc:sldChg>
      <pc:sldChg chg="add replId">
        <pc:chgData name="Van Leynseele Sarah" userId="S::sarah.vanleynseele@stad.gent::1a15f555-dd88-4bbb-a164-29bea6db61d3" providerId="AD" clId="Web-{7E589560-6A1F-00F9-A26C-B7E76576E29B}" dt="2025-01-16T15:29:11.816" v="0"/>
        <pc:sldMkLst>
          <pc:docMk/>
          <pc:sldMk cId="964910744" sldId="2147470131"/>
        </pc:sldMkLst>
      </pc:sldChg>
    </pc:docChg>
  </pc:docChgLst>
  <pc:docChgLst>
    <pc:chgData name="Stichelmans Bart" userId="a411cef5-0bb4-4bda-bc26-96e74a87f5d3" providerId="ADAL" clId="{9EA25D28-EA11-C840-AAAC-7A3BB4AA4FB9}"/>
    <pc:docChg chg="undo custSel addSld delSld modSld sldOrd">
      <pc:chgData name="Stichelmans Bart" userId="a411cef5-0bb4-4bda-bc26-96e74a87f5d3" providerId="ADAL" clId="{9EA25D28-EA11-C840-AAAC-7A3BB4AA4FB9}" dt="2024-06-07T14:34:11.459" v="2758" actId="1076"/>
      <pc:docMkLst>
        <pc:docMk/>
      </pc:docMkLst>
      <pc:sldChg chg="modSp add del mod ord modNotesTx">
        <pc:chgData name="Stichelmans Bart" userId="a411cef5-0bb4-4bda-bc26-96e74a87f5d3" providerId="ADAL" clId="{9EA25D28-EA11-C840-AAAC-7A3BB4AA4FB9}" dt="2024-06-07T12:22:25.596" v="2084" actId="2696"/>
        <pc:sldMkLst>
          <pc:docMk/>
          <pc:sldMk cId="0" sldId="268"/>
        </pc:sldMkLst>
      </pc:sldChg>
      <pc:sldChg chg="del">
        <pc:chgData name="Stichelmans Bart" userId="a411cef5-0bb4-4bda-bc26-96e74a87f5d3" providerId="ADAL" clId="{9EA25D28-EA11-C840-AAAC-7A3BB4AA4FB9}" dt="2024-06-07T13:01:21.681" v="2517" actId="2696"/>
        <pc:sldMkLst>
          <pc:docMk/>
          <pc:sldMk cId="2318495254" sldId="292"/>
        </pc:sldMkLst>
      </pc:sldChg>
      <pc:sldChg chg="add del modTransition">
        <pc:chgData name="Stichelmans Bart" userId="a411cef5-0bb4-4bda-bc26-96e74a87f5d3" providerId="ADAL" clId="{9EA25D28-EA11-C840-AAAC-7A3BB4AA4FB9}" dt="2024-06-07T12:57:15.785" v="2493" actId="2696"/>
        <pc:sldMkLst>
          <pc:docMk/>
          <pc:sldMk cId="740908779" sldId="1181"/>
        </pc:sldMkLst>
      </pc:sldChg>
      <pc:sldChg chg="modSp add mod modTransition modShow modNotes">
        <pc:chgData name="Stichelmans Bart" userId="a411cef5-0bb4-4bda-bc26-96e74a87f5d3" providerId="ADAL" clId="{9EA25D28-EA11-C840-AAAC-7A3BB4AA4FB9}" dt="2024-06-06T08:10:15.878" v="205" actId="729"/>
        <pc:sldMkLst>
          <pc:docMk/>
          <pc:sldMk cId="1197825164" sldId="1188"/>
        </pc:sldMkLst>
      </pc:sldChg>
      <pc:sldChg chg="del">
        <pc:chgData name="Stichelmans Bart" userId="a411cef5-0bb4-4bda-bc26-96e74a87f5d3" providerId="ADAL" clId="{9EA25D28-EA11-C840-AAAC-7A3BB4AA4FB9}" dt="2024-06-07T13:04:36.439" v="2618" actId="2696"/>
        <pc:sldMkLst>
          <pc:docMk/>
          <pc:sldMk cId="2031901768" sldId="1192"/>
        </pc:sldMkLst>
      </pc:sldChg>
      <pc:sldChg chg="add del">
        <pc:chgData name="Stichelmans Bart" userId="a411cef5-0bb4-4bda-bc26-96e74a87f5d3" providerId="ADAL" clId="{9EA25D28-EA11-C840-AAAC-7A3BB4AA4FB9}" dt="2024-06-07T12:11:25.081" v="1980" actId="2696"/>
        <pc:sldMkLst>
          <pc:docMk/>
          <pc:sldMk cId="2351336474" sldId="1235"/>
        </pc:sldMkLst>
      </pc:sldChg>
      <pc:sldChg chg="modSp add mod">
        <pc:chgData name="Stichelmans Bart" userId="a411cef5-0bb4-4bda-bc26-96e74a87f5d3" providerId="ADAL" clId="{9EA25D28-EA11-C840-AAAC-7A3BB4AA4FB9}" dt="2024-06-07T12:12:15.739" v="2023" actId="20577"/>
        <pc:sldMkLst>
          <pc:docMk/>
          <pc:sldMk cId="2424819556" sldId="1235"/>
        </pc:sldMkLst>
      </pc:sldChg>
      <pc:sldChg chg="modSp add mod">
        <pc:chgData name="Stichelmans Bart" userId="a411cef5-0bb4-4bda-bc26-96e74a87f5d3" providerId="ADAL" clId="{9EA25D28-EA11-C840-AAAC-7A3BB4AA4FB9}" dt="2024-06-07T12:55:37.884" v="2468" actId="113"/>
        <pc:sldMkLst>
          <pc:docMk/>
          <pc:sldMk cId="3893403222" sldId="1239"/>
        </pc:sldMkLst>
      </pc:sldChg>
      <pc:sldChg chg="add del ord">
        <pc:chgData name="Stichelmans Bart" userId="a411cef5-0bb4-4bda-bc26-96e74a87f5d3" providerId="ADAL" clId="{9EA25D28-EA11-C840-AAAC-7A3BB4AA4FB9}" dt="2024-06-07T11:51:39.554" v="1651" actId="2696"/>
        <pc:sldMkLst>
          <pc:docMk/>
          <pc:sldMk cId="1356662525" sldId="2571"/>
        </pc:sldMkLst>
      </pc:sldChg>
      <pc:sldChg chg="add del ord">
        <pc:chgData name="Stichelmans Bart" userId="a411cef5-0bb4-4bda-bc26-96e74a87f5d3" providerId="ADAL" clId="{9EA25D28-EA11-C840-AAAC-7A3BB4AA4FB9}" dt="2024-06-07T12:59:02.201" v="2496" actId="2696"/>
        <pc:sldMkLst>
          <pc:docMk/>
          <pc:sldMk cId="3316764429" sldId="2756"/>
        </pc:sldMkLst>
      </pc:sldChg>
      <pc:sldChg chg="add">
        <pc:chgData name="Stichelmans Bart" userId="a411cef5-0bb4-4bda-bc26-96e74a87f5d3" providerId="ADAL" clId="{9EA25D28-EA11-C840-AAAC-7A3BB4AA4FB9}" dt="2024-06-07T12:57:34.395" v="2495"/>
        <pc:sldMkLst>
          <pc:docMk/>
          <pc:sldMk cId="214195099" sldId="2952"/>
        </pc:sldMkLst>
      </pc:sldChg>
      <pc:sldChg chg="modSp add del mod">
        <pc:chgData name="Stichelmans Bart" userId="a411cef5-0bb4-4bda-bc26-96e74a87f5d3" providerId="ADAL" clId="{9EA25D28-EA11-C840-AAAC-7A3BB4AA4FB9}" dt="2024-06-07T12:57:27.692" v="2494" actId="2696"/>
        <pc:sldMkLst>
          <pc:docMk/>
          <pc:sldMk cId="1546750512" sldId="2952"/>
        </pc:sldMkLst>
      </pc:sldChg>
      <pc:sldChg chg="add ord">
        <pc:chgData name="Stichelmans Bart" userId="a411cef5-0bb4-4bda-bc26-96e74a87f5d3" providerId="ADAL" clId="{9EA25D28-EA11-C840-AAAC-7A3BB4AA4FB9}" dt="2024-06-07T12:46:02.195" v="2407" actId="20578"/>
        <pc:sldMkLst>
          <pc:docMk/>
          <pc:sldMk cId="2277377200" sldId="4205"/>
        </pc:sldMkLst>
      </pc:sldChg>
      <pc:sldChg chg="modSp mod">
        <pc:chgData name="Stichelmans Bart" userId="a411cef5-0bb4-4bda-bc26-96e74a87f5d3" providerId="ADAL" clId="{9EA25D28-EA11-C840-AAAC-7A3BB4AA4FB9}" dt="2024-06-07T11:46:28.622" v="1499" actId="27636"/>
        <pc:sldMkLst>
          <pc:docMk/>
          <pc:sldMk cId="2066968242" sldId="2147469100"/>
        </pc:sldMkLst>
      </pc:sldChg>
      <pc:sldChg chg="modSp mod">
        <pc:chgData name="Stichelmans Bart" userId="a411cef5-0bb4-4bda-bc26-96e74a87f5d3" providerId="ADAL" clId="{9EA25D28-EA11-C840-AAAC-7A3BB4AA4FB9}" dt="2024-06-06T07:11:48.482" v="1" actId="27636"/>
        <pc:sldMkLst>
          <pc:docMk/>
          <pc:sldMk cId="880996371" sldId="2147469179"/>
        </pc:sldMkLst>
      </pc:sldChg>
      <pc:sldChg chg="modSp mod">
        <pc:chgData name="Stichelmans Bart" userId="a411cef5-0bb4-4bda-bc26-96e74a87f5d3" providerId="ADAL" clId="{9EA25D28-EA11-C840-AAAC-7A3BB4AA4FB9}" dt="2024-06-06T07:11:48.651" v="2" actId="27636"/>
        <pc:sldMkLst>
          <pc:docMk/>
          <pc:sldMk cId="2472145276" sldId="2147469187"/>
        </pc:sldMkLst>
      </pc:sldChg>
      <pc:sldChg chg="del">
        <pc:chgData name="Stichelmans Bart" userId="a411cef5-0bb4-4bda-bc26-96e74a87f5d3" providerId="ADAL" clId="{9EA25D28-EA11-C840-AAAC-7A3BB4AA4FB9}" dt="2024-06-06T09:49:40.802" v="418" actId="2696"/>
        <pc:sldMkLst>
          <pc:docMk/>
          <pc:sldMk cId="2902234888" sldId="2147469468"/>
        </pc:sldMkLst>
      </pc:sldChg>
      <pc:sldChg chg="delSp modSp add mod">
        <pc:chgData name="Stichelmans Bart" userId="a411cef5-0bb4-4bda-bc26-96e74a87f5d3" providerId="ADAL" clId="{9EA25D28-EA11-C840-AAAC-7A3BB4AA4FB9}" dt="2024-06-07T11:54:48.575" v="1674" actId="13926"/>
        <pc:sldMkLst>
          <pc:docMk/>
          <pc:sldMk cId="2926986638" sldId="2147469468"/>
        </pc:sldMkLst>
      </pc:sldChg>
      <pc:sldChg chg="del">
        <pc:chgData name="Stichelmans Bart" userId="a411cef5-0bb4-4bda-bc26-96e74a87f5d3" providerId="ADAL" clId="{9EA25D28-EA11-C840-AAAC-7A3BB4AA4FB9}" dt="2024-06-06T09:49:40.802" v="418" actId="2696"/>
        <pc:sldMkLst>
          <pc:docMk/>
          <pc:sldMk cId="3686910927" sldId="2147469470"/>
        </pc:sldMkLst>
      </pc:sldChg>
      <pc:sldChg chg="add">
        <pc:chgData name="Stichelmans Bart" userId="a411cef5-0bb4-4bda-bc26-96e74a87f5d3" providerId="ADAL" clId="{9EA25D28-EA11-C840-AAAC-7A3BB4AA4FB9}" dt="2024-06-06T09:49:47.058" v="419"/>
        <pc:sldMkLst>
          <pc:docMk/>
          <pc:sldMk cId="3811763425" sldId="2147469470"/>
        </pc:sldMkLst>
      </pc:sldChg>
      <pc:sldChg chg="modSp mod">
        <pc:chgData name="Stichelmans Bart" userId="a411cef5-0bb4-4bda-bc26-96e74a87f5d3" providerId="ADAL" clId="{9EA25D28-EA11-C840-AAAC-7A3BB4AA4FB9}" dt="2024-06-07T12:20:00.209" v="2071" actId="20577"/>
        <pc:sldMkLst>
          <pc:docMk/>
          <pc:sldMk cId="2689726044" sldId="2147469472"/>
        </pc:sldMkLst>
      </pc:sldChg>
      <pc:sldChg chg="modSp mod">
        <pc:chgData name="Stichelmans Bart" userId="a411cef5-0bb4-4bda-bc26-96e74a87f5d3" providerId="ADAL" clId="{9EA25D28-EA11-C840-AAAC-7A3BB4AA4FB9}" dt="2024-06-07T13:00:10.744" v="2511" actId="20577"/>
        <pc:sldMkLst>
          <pc:docMk/>
          <pc:sldMk cId="4264068400" sldId="2147469473"/>
        </pc:sldMkLst>
      </pc:sldChg>
      <pc:sldChg chg="addSp delSp modSp mod ord">
        <pc:chgData name="Stichelmans Bart" userId="a411cef5-0bb4-4bda-bc26-96e74a87f5d3" providerId="ADAL" clId="{9EA25D28-EA11-C840-AAAC-7A3BB4AA4FB9}" dt="2024-06-07T13:03:23.874" v="2554"/>
        <pc:sldMkLst>
          <pc:docMk/>
          <pc:sldMk cId="719568694" sldId="2147469475"/>
        </pc:sldMkLst>
      </pc:sldChg>
      <pc:sldChg chg="modSp mod">
        <pc:chgData name="Stichelmans Bart" userId="a411cef5-0bb4-4bda-bc26-96e74a87f5d3" providerId="ADAL" clId="{9EA25D28-EA11-C840-AAAC-7A3BB4AA4FB9}" dt="2024-06-06T07:11:48.936" v="4" actId="27636"/>
        <pc:sldMkLst>
          <pc:docMk/>
          <pc:sldMk cId="1530083603" sldId="2147469482"/>
        </pc:sldMkLst>
      </pc:sldChg>
      <pc:sldChg chg="modSp mod">
        <pc:chgData name="Stichelmans Bart" userId="a411cef5-0bb4-4bda-bc26-96e74a87f5d3" providerId="ADAL" clId="{9EA25D28-EA11-C840-AAAC-7A3BB4AA4FB9}" dt="2024-06-07T12:17:37.111" v="2057" actId="1076"/>
        <pc:sldMkLst>
          <pc:docMk/>
          <pc:sldMk cId="1690326366" sldId="2147470044"/>
        </pc:sldMkLst>
      </pc:sldChg>
      <pc:sldChg chg="modSp add mod ord">
        <pc:chgData name="Stichelmans Bart" userId="a411cef5-0bb4-4bda-bc26-96e74a87f5d3" providerId="ADAL" clId="{9EA25D28-EA11-C840-AAAC-7A3BB4AA4FB9}" dt="2024-06-07T12:56:45.599" v="2491" actId="113"/>
        <pc:sldMkLst>
          <pc:docMk/>
          <pc:sldMk cId="447415750" sldId="2147470050"/>
        </pc:sldMkLst>
      </pc:sldChg>
      <pc:sldChg chg="modSp add del mod ord modTransition">
        <pc:chgData name="Stichelmans Bart" userId="a411cef5-0bb4-4bda-bc26-96e74a87f5d3" providerId="ADAL" clId="{9EA25D28-EA11-C840-AAAC-7A3BB4AA4FB9}" dt="2024-06-07T12:27:59.043" v="2292" actId="2696"/>
        <pc:sldMkLst>
          <pc:docMk/>
          <pc:sldMk cId="3059740246" sldId="2147470052"/>
        </pc:sldMkLst>
      </pc:sldChg>
      <pc:sldChg chg="addSp modSp add mod modTransition modAnim">
        <pc:chgData name="Stichelmans Bart" userId="a411cef5-0bb4-4bda-bc26-96e74a87f5d3" providerId="ADAL" clId="{9EA25D28-EA11-C840-AAAC-7A3BB4AA4FB9}" dt="2024-06-07T14:34:11.459" v="2758" actId="1076"/>
        <pc:sldMkLst>
          <pc:docMk/>
          <pc:sldMk cId="3178202845" sldId="2147470053"/>
        </pc:sldMkLst>
      </pc:sldChg>
      <pc:sldChg chg="add modTransition">
        <pc:chgData name="Stichelmans Bart" userId="a411cef5-0bb4-4bda-bc26-96e74a87f5d3" providerId="ADAL" clId="{9EA25D28-EA11-C840-AAAC-7A3BB4AA4FB9}" dt="2024-06-06T08:06:04.129" v="12"/>
        <pc:sldMkLst>
          <pc:docMk/>
          <pc:sldMk cId="3351202970" sldId="2147470054"/>
        </pc:sldMkLst>
      </pc:sldChg>
      <pc:sldChg chg="add modTransition">
        <pc:chgData name="Stichelmans Bart" userId="a411cef5-0bb4-4bda-bc26-96e74a87f5d3" providerId="ADAL" clId="{9EA25D28-EA11-C840-AAAC-7A3BB4AA4FB9}" dt="2024-06-06T08:06:04.129" v="12"/>
        <pc:sldMkLst>
          <pc:docMk/>
          <pc:sldMk cId="3633448021" sldId="2147470055"/>
        </pc:sldMkLst>
      </pc:sldChg>
      <pc:sldChg chg="addSp modSp add del mod">
        <pc:chgData name="Stichelmans Bart" userId="a411cef5-0bb4-4bda-bc26-96e74a87f5d3" providerId="ADAL" clId="{9EA25D28-EA11-C840-AAAC-7A3BB4AA4FB9}" dt="2024-06-07T11:52:56.523" v="1654" actId="2696"/>
        <pc:sldMkLst>
          <pc:docMk/>
          <pc:sldMk cId="2539896878" sldId="2147470056"/>
        </pc:sldMkLst>
      </pc:sldChg>
      <pc:sldChg chg="add">
        <pc:chgData name="Stichelmans Bart" userId="a411cef5-0bb4-4bda-bc26-96e74a87f5d3" providerId="ADAL" clId="{9EA25D28-EA11-C840-AAAC-7A3BB4AA4FB9}" dt="2024-06-07T11:53:03.393" v="1655"/>
        <pc:sldMkLst>
          <pc:docMk/>
          <pc:sldMk cId="3759413823" sldId="2147470056"/>
        </pc:sldMkLst>
      </pc:sldChg>
      <pc:sldChg chg="addSp delSp modSp add del mod">
        <pc:chgData name="Stichelmans Bart" userId="a411cef5-0bb4-4bda-bc26-96e74a87f5d3" providerId="ADAL" clId="{9EA25D28-EA11-C840-AAAC-7A3BB4AA4FB9}" dt="2024-06-07T11:52:56.523" v="1654" actId="2696"/>
        <pc:sldMkLst>
          <pc:docMk/>
          <pc:sldMk cId="1480792981" sldId="2147470057"/>
        </pc:sldMkLst>
      </pc:sldChg>
      <pc:sldChg chg="modSp add mod">
        <pc:chgData name="Stichelmans Bart" userId="a411cef5-0bb4-4bda-bc26-96e74a87f5d3" providerId="ADAL" clId="{9EA25D28-EA11-C840-AAAC-7A3BB4AA4FB9}" dt="2024-06-07T11:58:05.395" v="1711" actId="20577"/>
        <pc:sldMkLst>
          <pc:docMk/>
          <pc:sldMk cId="2614363907" sldId="2147470057"/>
        </pc:sldMkLst>
      </pc:sldChg>
      <pc:sldChg chg="add mod ord modShow">
        <pc:chgData name="Stichelmans Bart" userId="a411cef5-0bb4-4bda-bc26-96e74a87f5d3" providerId="ADAL" clId="{9EA25D28-EA11-C840-AAAC-7A3BB4AA4FB9}" dt="2024-06-07T12:09:40.977" v="1964" actId="729"/>
        <pc:sldMkLst>
          <pc:docMk/>
          <pc:sldMk cId="1365621996" sldId="2147470058"/>
        </pc:sldMkLst>
      </pc:sldChg>
      <pc:sldChg chg="delSp modSp add del mod ord">
        <pc:chgData name="Stichelmans Bart" userId="a411cef5-0bb4-4bda-bc26-96e74a87f5d3" providerId="ADAL" clId="{9EA25D28-EA11-C840-AAAC-7A3BB4AA4FB9}" dt="2024-06-07T11:52:56.523" v="1654" actId="2696"/>
        <pc:sldMkLst>
          <pc:docMk/>
          <pc:sldMk cId="2686437304" sldId="2147470058"/>
        </pc:sldMkLst>
      </pc:sldChg>
      <pc:sldChg chg="add del">
        <pc:chgData name="Stichelmans Bart" userId="a411cef5-0bb4-4bda-bc26-96e74a87f5d3" providerId="ADAL" clId="{9EA25D28-EA11-C840-AAAC-7A3BB4AA4FB9}" dt="2024-06-06T09:56:57.793" v="597" actId="2696"/>
        <pc:sldMkLst>
          <pc:docMk/>
          <pc:sldMk cId="1826770379" sldId="2147470059"/>
        </pc:sldMkLst>
      </pc:sldChg>
      <pc:sldChg chg="delSp modSp add del mod ord">
        <pc:chgData name="Stichelmans Bart" userId="a411cef5-0bb4-4bda-bc26-96e74a87f5d3" providerId="ADAL" clId="{9EA25D28-EA11-C840-AAAC-7A3BB4AA4FB9}" dt="2024-06-06T09:56:24.682" v="587" actId="2696"/>
        <pc:sldMkLst>
          <pc:docMk/>
          <pc:sldMk cId="2958258133" sldId="2147470060"/>
        </pc:sldMkLst>
      </pc:sldChg>
      <pc:sldChg chg="addSp delSp modSp add del mod">
        <pc:chgData name="Stichelmans Bart" userId="a411cef5-0bb4-4bda-bc26-96e74a87f5d3" providerId="ADAL" clId="{9EA25D28-EA11-C840-AAAC-7A3BB4AA4FB9}" dt="2024-06-07T11:52:56.523" v="1654" actId="2696"/>
        <pc:sldMkLst>
          <pc:docMk/>
          <pc:sldMk cId="1045644493" sldId="2147470061"/>
        </pc:sldMkLst>
      </pc:sldChg>
      <pc:sldChg chg="add">
        <pc:chgData name="Stichelmans Bart" userId="a411cef5-0bb4-4bda-bc26-96e74a87f5d3" providerId="ADAL" clId="{9EA25D28-EA11-C840-AAAC-7A3BB4AA4FB9}" dt="2024-06-07T11:53:03.393" v="1655"/>
        <pc:sldMkLst>
          <pc:docMk/>
          <pc:sldMk cId="2640233497" sldId="2147470061"/>
        </pc:sldMkLst>
      </pc:sldChg>
      <pc:sldChg chg="addSp modSp add del mod modClrScheme modShow chgLayout">
        <pc:chgData name="Stichelmans Bart" userId="a411cef5-0bb4-4bda-bc26-96e74a87f5d3" providerId="ADAL" clId="{9EA25D28-EA11-C840-AAAC-7A3BB4AA4FB9}" dt="2024-06-07T12:42:51.447" v="2404" actId="2696"/>
        <pc:sldMkLst>
          <pc:docMk/>
          <pc:sldMk cId="3896324448" sldId="2147470062"/>
        </pc:sldMkLst>
      </pc:sldChg>
      <pc:sldChg chg="delSp modSp add mod">
        <pc:chgData name="Stichelmans Bart" userId="a411cef5-0bb4-4bda-bc26-96e74a87f5d3" providerId="ADAL" clId="{9EA25D28-EA11-C840-AAAC-7A3BB4AA4FB9}" dt="2024-06-07T11:47:27.422" v="1590" actId="11"/>
        <pc:sldMkLst>
          <pc:docMk/>
          <pc:sldMk cId="1074856842" sldId="2147470066"/>
        </pc:sldMkLst>
      </pc:sldChg>
      <pc:sldChg chg="addSp delSp modSp add mod modAnim">
        <pc:chgData name="Stichelmans Bart" userId="a411cef5-0bb4-4bda-bc26-96e74a87f5d3" providerId="ADAL" clId="{9EA25D28-EA11-C840-AAAC-7A3BB4AA4FB9}" dt="2024-06-07T14:13:43.616" v="2640"/>
        <pc:sldMkLst>
          <pc:docMk/>
          <pc:sldMk cId="3879037132" sldId="2147470067"/>
        </pc:sldMkLst>
      </pc:sldChg>
      <pc:sldChg chg="modSp add mod">
        <pc:chgData name="Stichelmans Bart" userId="a411cef5-0bb4-4bda-bc26-96e74a87f5d3" providerId="ADAL" clId="{9EA25D28-EA11-C840-AAAC-7A3BB4AA4FB9}" dt="2024-06-07T12:09:02.200" v="1962" actId="14100"/>
        <pc:sldMkLst>
          <pc:docMk/>
          <pc:sldMk cId="3943882203" sldId="2147470068"/>
        </pc:sldMkLst>
      </pc:sldChg>
      <pc:sldChg chg="modSp add mod">
        <pc:chgData name="Stichelmans Bart" userId="a411cef5-0bb4-4bda-bc26-96e74a87f5d3" providerId="ADAL" clId="{9EA25D28-EA11-C840-AAAC-7A3BB4AA4FB9}" dt="2024-06-07T12:19:53.020" v="2070" actId="20577"/>
        <pc:sldMkLst>
          <pc:docMk/>
          <pc:sldMk cId="2578444993" sldId="2147470069"/>
        </pc:sldMkLst>
      </pc:sldChg>
      <pc:sldChg chg="modSp add mod ord">
        <pc:chgData name="Stichelmans Bart" userId="a411cef5-0bb4-4bda-bc26-96e74a87f5d3" providerId="ADAL" clId="{9EA25D28-EA11-C840-AAAC-7A3BB4AA4FB9}" dt="2024-06-07T12:19:25.117" v="2064"/>
        <pc:sldMkLst>
          <pc:docMk/>
          <pc:sldMk cId="3471849508" sldId="2147470070"/>
        </pc:sldMkLst>
      </pc:sldChg>
      <pc:sldChg chg="modSp add mod">
        <pc:chgData name="Stichelmans Bart" userId="a411cef5-0bb4-4bda-bc26-96e74a87f5d3" providerId="ADAL" clId="{9EA25D28-EA11-C840-AAAC-7A3BB4AA4FB9}" dt="2024-06-07T12:21:49.212" v="2083" actId="313"/>
        <pc:sldMkLst>
          <pc:docMk/>
          <pc:sldMk cId="2315249199" sldId="2147470071"/>
        </pc:sldMkLst>
      </pc:sldChg>
      <pc:sldChg chg="modSp new del mod">
        <pc:chgData name="Stichelmans Bart" userId="a411cef5-0bb4-4bda-bc26-96e74a87f5d3" providerId="ADAL" clId="{9EA25D28-EA11-C840-AAAC-7A3BB4AA4FB9}" dt="2024-06-07T12:27:47.645" v="2289" actId="2696"/>
        <pc:sldMkLst>
          <pc:docMk/>
          <pc:sldMk cId="3852893499" sldId="2147470072"/>
        </pc:sldMkLst>
      </pc:sldChg>
      <pc:sldChg chg="addSp delSp modSp add mod ord">
        <pc:chgData name="Stichelmans Bart" userId="a411cef5-0bb4-4bda-bc26-96e74a87f5d3" providerId="ADAL" clId="{9EA25D28-EA11-C840-AAAC-7A3BB4AA4FB9}" dt="2024-06-07T12:36:48.184" v="2299" actId="931"/>
        <pc:sldMkLst>
          <pc:docMk/>
          <pc:sldMk cId="1823622062" sldId="2147470073"/>
        </pc:sldMkLst>
      </pc:sldChg>
      <pc:sldChg chg="addSp delSp modSp add mod delAnim modAnim">
        <pc:chgData name="Stichelmans Bart" userId="a411cef5-0bb4-4bda-bc26-96e74a87f5d3" providerId="ADAL" clId="{9EA25D28-EA11-C840-AAAC-7A3BB4AA4FB9}" dt="2024-06-07T12:38:56.289" v="2321" actId="14100"/>
        <pc:sldMkLst>
          <pc:docMk/>
          <pc:sldMk cId="4023032379" sldId="2147470074"/>
        </pc:sldMkLst>
      </pc:sldChg>
      <pc:sldChg chg="addSp delSp modSp add mod delAnim modAnim">
        <pc:chgData name="Stichelmans Bart" userId="a411cef5-0bb4-4bda-bc26-96e74a87f5d3" providerId="ADAL" clId="{9EA25D28-EA11-C840-AAAC-7A3BB4AA4FB9}" dt="2024-06-07T14:28:51.610" v="2675"/>
        <pc:sldMkLst>
          <pc:docMk/>
          <pc:sldMk cId="1063572806" sldId="2147470075"/>
        </pc:sldMkLst>
      </pc:sldChg>
      <pc:sldChg chg="addSp delSp modSp add mod">
        <pc:chgData name="Stichelmans Bart" userId="a411cef5-0bb4-4bda-bc26-96e74a87f5d3" providerId="ADAL" clId="{9EA25D28-EA11-C840-AAAC-7A3BB4AA4FB9}" dt="2024-06-07T14:27:38.638" v="2670" actId="1076"/>
        <pc:sldMkLst>
          <pc:docMk/>
          <pc:sldMk cId="285777270" sldId="2147470076"/>
        </pc:sldMkLst>
      </pc:sldChg>
      <pc:sldChg chg="modSp add del mod">
        <pc:chgData name="Stichelmans Bart" userId="a411cef5-0bb4-4bda-bc26-96e74a87f5d3" providerId="ADAL" clId="{9EA25D28-EA11-C840-AAAC-7A3BB4AA4FB9}" dt="2024-06-07T13:00:22.741" v="2512" actId="2696"/>
        <pc:sldMkLst>
          <pc:docMk/>
          <pc:sldMk cId="761421773" sldId="2147470077"/>
        </pc:sldMkLst>
      </pc:sldChg>
      <pc:sldChg chg="addSp delSp modSp add del mod">
        <pc:chgData name="Stichelmans Bart" userId="a411cef5-0bb4-4bda-bc26-96e74a87f5d3" providerId="ADAL" clId="{9EA25D28-EA11-C840-AAAC-7A3BB4AA4FB9}" dt="2024-06-07T12:57:07.266" v="2492" actId="2696"/>
        <pc:sldMkLst>
          <pc:docMk/>
          <pc:sldMk cId="3038797263" sldId="2147470078"/>
        </pc:sldMkLst>
      </pc:sldChg>
      <pc:sldChg chg="delSp modSp add mod">
        <pc:chgData name="Stichelmans Bart" userId="a411cef5-0bb4-4bda-bc26-96e74a87f5d3" providerId="ADAL" clId="{9EA25D28-EA11-C840-AAAC-7A3BB4AA4FB9}" dt="2024-06-07T13:04:25.333" v="2617" actId="20577"/>
        <pc:sldMkLst>
          <pc:docMk/>
          <pc:sldMk cId="693688356" sldId="2147470079"/>
        </pc:sldMkLst>
      </pc:sldChg>
      <pc:sldMasterChg chg="delSldLayout">
        <pc:chgData name="Stichelmans Bart" userId="a411cef5-0bb4-4bda-bc26-96e74a87f5d3" providerId="ADAL" clId="{9EA25D28-EA11-C840-AAAC-7A3BB4AA4FB9}" dt="2024-06-07T12:22:25.596" v="2084" actId="2696"/>
        <pc:sldMasterMkLst>
          <pc:docMk/>
          <pc:sldMasterMk cId="0" sldId="2147483672"/>
        </pc:sldMasterMkLst>
        <pc:sldLayoutChg chg="del">
          <pc:chgData name="Stichelmans Bart" userId="a411cef5-0bb4-4bda-bc26-96e74a87f5d3" providerId="ADAL" clId="{9EA25D28-EA11-C840-AAAC-7A3BB4AA4FB9}" dt="2024-06-07T12:22:25.596" v="2084" actId="2696"/>
          <pc:sldLayoutMkLst>
            <pc:docMk/>
            <pc:sldMasterMk cId="0" sldId="2147483672"/>
            <pc:sldLayoutMk cId="2127915031" sldId="2147483766"/>
          </pc:sldLayoutMkLst>
        </pc:sldLayoutChg>
        <pc:sldLayoutChg chg="del">
          <pc:chgData name="Stichelmans Bart" userId="a411cef5-0bb4-4bda-bc26-96e74a87f5d3" providerId="ADAL" clId="{9EA25D28-EA11-C840-AAAC-7A3BB4AA4FB9}" dt="2024-06-07T12:11:25.081" v="1980" actId="2696"/>
          <pc:sldLayoutMkLst>
            <pc:docMk/>
            <pc:sldMasterMk cId="0" sldId="2147483672"/>
            <pc:sldLayoutMk cId="3063083048" sldId="2147483767"/>
          </pc:sldLayoutMkLst>
        </pc:sldLayoutChg>
        <pc:sldLayoutChg chg="del">
          <pc:chgData name="Stichelmans Bart" userId="a411cef5-0bb4-4bda-bc26-96e74a87f5d3" providerId="ADAL" clId="{9EA25D28-EA11-C840-AAAC-7A3BB4AA4FB9}" dt="2024-06-07T11:51:39.554" v="1651" actId="2696"/>
          <pc:sldLayoutMkLst>
            <pc:docMk/>
            <pc:sldMasterMk cId="0" sldId="2147483672"/>
            <pc:sldLayoutMk cId="1948864103" sldId="2147483768"/>
          </pc:sldLayoutMkLst>
        </pc:sldLayoutChg>
      </pc:sldMasterChg>
      <pc:sldMasterChg chg="delSldLayout">
        <pc:chgData name="Stichelmans Bart" userId="a411cef5-0bb4-4bda-bc26-96e74a87f5d3" providerId="ADAL" clId="{9EA25D28-EA11-C840-AAAC-7A3BB4AA4FB9}" dt="2024-06-07T12:27:47.657" v="2290" actId="2696"/>
        <pc:sldMasterMkLst>
          <pc:docMk/>
          <pc:sldMasterMk cId="2443190933" sldId="2147483687"/>
        </pc:sldMasterMkLst>
        <pc:sldLayoutChg chg="del">
          <pc:chgData name="Stichelmans Bart" userId="a411cef5-0bb4-4bda-bc26-96e74a87f5d3" providerId="ADAL" clId="{9EA25D28-EA11-C840-AAAC-7A3BB4AA4FB9}" dt="2024-06-07T12:27:47.657" v="2290" actId="2696"/>
          <pc:sldLayoutMkLst>
            <pc:docMk/>
            <pc:sldMasterMk cId="2443190933" sldId="2147483687"/>
            <pc:sldLayoutMk cId="1783189024" sldId="2147483715"/>
          </pc:sldLayoutMkLst>
        </pc:sldLayoutChg>
      </pc:sldMasterChg>
    </pc:docChg>
  </pc:docChgLst>
  <pc:docChgLst>
    <pc:chgData name="Van den Cruyce Kris" userId="S::kris.vandencruyce_mow.vlaanderen.be#ext#@gentplus.onmicrosoft.com::8a30312f-ba49-4484-8944-7bf2d1c8856b" providerId="AD" clId="Web-{63A4F34C-3631-5E7C-F297-B45E5B059625}"/>
    <pc:docChg chg="modSld">
      <pc:chgData name="Van den Cruyce Kris" userId="S::kris.vandencruyce_mow.vlaanderen.be#ext#@gentplus.onmicrosoft.com::8a30312f-ba49-4484-8944-7bf2d1c8856b" providerId="AD" clId="Web-{63A4F34C-3631-5E7C-F297-B45E5B059625}" dt="2024-04-10T08:10:47.275" v="4" actId="20577"/>
      <pc:docMkLst>
        <pc:docMk/>
      </pc:docMkLst>
      <pc:sldChg chg="modSp">
        <pc:chgData name="Van den Cruyce Kris" userId="S::kris.vandencruyce_mow.vlaanderen.be#ext#@gentplus.onmicrosoft.com::8a30312f-ba49-4484-8944-7bf2d1c8856b" providerId="AD" clId="Web-{63A4F34C-3631-5E7C-F297-B45E5B059625}" dt="2024-04-10T08:09:56.024" v="2" actId="20577"/>
        <pc:sldMkLst>
          <pc:docMk/>
          <pc:sldMk cId="3981461484" sldId="284"/>
        </pc:sldMkLst>
      </pc:sldChg>
      <pc:sldChg chg="modSp">
        <pc:chgData name="Van den Cruyce Kris" userId="S::kris.vandencruyce_mow.vlaanderen.be#ext#@gentplus.onmicrosoft.com::8a30312f-ba49-4484-8944-7bf2d1c8856b" providerId="AD" clId="Web-{63A4F34C-3631-5E7C-F297-B45E5B059625}" dt="2024-04-10T08:10:47.275" v="4" actId="20577"/>
        <pc:sldMkLst>
          <pc:docMk/>
          <pc:sldMk cId="2480410962" sldId="290"/>
        </pc:sldMkLst>
      </pc:sldChg>
      <pc:sldChg chg="modSp">
        <pc:chgData name="Van den Cruyce Kris" userId="S::kris.vandencruyce_mow.vlaanderen.be#ext#@gentplus.onmicrosoft.com::8a30312f-ba49-4484-8944-7bf2d1c8856b" providerId="AD" clId="Web-{63A4F34C-3631-5E7C-F297-B45E5B059625}" dt="2024-04-10T08:10:37.603" v="3" actId="20577"/>
        <pc:sldMkLst>
          <pc:docMk/>
          <pc:sldMk cId="2078878590" sldId="291"/>
        </pc:sldMkLst>
      </pc:sldChg>
    </pc:docChg>
  </pc:docChgLst>
  <pc:docChgLst>
    <pc:chgData name="Bogaert Peter" userId="1841da49-2245-4632-8418-f7e0dd14fdbb" providerId="ADAL" clId="{C3C93799-FDD8-4BC1-9D89-F3960BC7D16B}"/>
    <pc:docChg chg="undo redo custSel addSld delSld modSld sldOrd">
      <pc:chgData name="Bogaert Peter" userId="1841da49-2245-4632-8418-f7e0dd14fdbb" providerId="ADAL" clId="{C3C93799-FDD8-4BC1-9D89-F3960BC7D16B}" dt="2024-06-05T19:40:12.603" v="385"/>
      <pc:docMkLst>
        <pc:docMk/>
      </pc:docMkLst>
      <pc:sldChg chg="del">
        <pc:chgData name="Bogaert Peter" userId="1841da49-2245-4632-8418-f7e0dd14fdbb" providerId="ADAL" clId="{C3C93799-FDD8-4BC1-9D89-F3960BC7D16B}" dt="2024-06-04T13:29:08.663" v="127" actId="47"/>
        <pc:sldMkLst>
          <pc:docMk/>
          <pc:sldMk cId="3268078022" sldId="439"/>
        </pc:sldMkLst>
      </pc:sldChg>
      <pc:sldChg chg="delSp modSp del mod ord">
        <pc:chgData name="Bogaert Peter" userId="1841da49-2245-4632-8418-f7e0dd14fdbb" providerId="ADAL" clId="{C3C93799-FDD8-4BC1-9D89-F3960BC7D16B}" dt="2024-06-05T14:29:37.761" v="268" actId="47"/>
        <pc:sldMkLst>
          <pc:docMk/>
          <pc:sldMk cId="2295451519" sldId="440"/>
        </pc:sldMkLst>
      </pc:sldChg>
      <pc:sldChg chg="delSp modSp del mod ord">
        <pc:chgData name="Bogaert Peter" userId="1841da49-2245-4632-8418-f7e0dd14fdbb" providerId="ADAL" clId="{C3C93799-FDD8-4BC1-9D89-F3960BC7D16B}" dt="2024-06-05T14:29:35.843" v="266" actId="47"/>
        <pc:sldMkLst>
          <pc:docMk/>
          <pc:sldMk cId="596782131" sldId="489"/>
        </pc:sldMkLst>
      </pc:sldChg>
      <pc:sldChg chg="delSp modSp del mod ord">
        <pc:chgData name="Bogaert Peter" userId="1841da49-2245-4632-8418-f7e0dd14fdbb" providerId="ADAL" clId="{C3C93799-FDD8-4BC1-9D89-F3960BC7D16B}" dt="2024-06-05T14:29:36.968" v="267" actId="47"/>
        <pc:sldMkLst>
          <pc:docMk/>
          <pc:sldMk cId="1266614192" sldId="493"/>
        </pc:sldMkLst>
      </pc:sldChg>
      <pc:sldChg chg="addSp delSp modSp del mod ord">
        <pc:chgData name="Bogaert Peter" userId="1841da49-2245-4632-8418-f7e0dd14fdbb" providerId="ADAL" clId="{C3C93799-FDD8-4BC1-9D89-F3960BC7D16B}" dt="2024-06-05T14:29:40.936" v="269" actId="47"/>
        <pc:sldMkLst>
          <pc:docMk/>
          <pc:sldMk cId="651538791" sldId="1130"/>
        </pc:sldMkLst>
      </pc:sldChg>
      <pc:sldChg chg="ord">
        <pc:chgData name="Bogaert Peter" userId="1841da49-2245-4632-8418-f7e0dd14fdbb" providerId="ADAL" clId="{C3C93799-FDD8-4BC1-9D89-F3960BC7D16B}" dt="2024-06-04T13:30:11.440" v="134"/>
        <pc:sldMkLst>
          <pc:docMk/>
          <pc:sldMk cId="439573248" sldId="1131"/>
        </pc:sldMkLst>
      </pc:sldChg>
      <pc:sldChg chg="del">
        <pc:chgData name="Bogaert Peter" userId="1841da49-2245-4632-8418-f7e0dd14fdbb" providerId="ADAL" clId="{C3C93799-FDD8-4BC1-9D89-F3960BC7D16B}" dt="2024-06-05T19:24:56.772" v="302" actId="47"/>
        <pc:sldMkLst>
          <pc:docMk/>
          <pc:sldMk cId="3184972493" sldId="1187"/>
        </pc:sldMkLst>
      </pc:sldChg>
      <pc:sldChg chg="addSp delSp modSp mod addAnim delAnim modAnim">
        <pc:chgData name="Bogaert Peter" userId="1841da49-2245-4632-8418-f7e0dd14fdbb" providerId="ADAL" clId="{C3C93799-FDD8-4BC1-9D89-F3960BC7D16B}" dt="2024-06-04T13:28:50.781" v="125" actId="1076"/>
        <pc:sldMkLst>
          <pc:docMk/>
          <pc:sldMk cId="729863117" sldId="2147469103"/>
        </pc:sldMkLst>
      </pc:sldChg>
      <pc:sldChg chg="addSp delSp modSp mod">
        <pc:chgData name="Bogaert Peter" userId="1841da49-2245-4632-8418-f7e0dd14fdbb" providerId="ADAL" clId="{C3C93799-FDD8-4BC1-9D89-F3960BC7D16B}" dt="2024-06-05T19:08:59.365" v="290" actId="732"/>
        <pc:sldMkLst>
          <pc:docMk/>
          <pc:sldMk cId="1967061333" sldId="2147469485"/>
        </pc:sldMkLst>
      </pc:sldChg>
      <pc:sldChg chg="addSp delSp modSp mod">
        <pc:chgData name="Bogaert Peter" userId="1841da49-2245-4632-8418-f7e0dd14fdbb" providerId="ADAL" clId="{C3C93799-FDD8-4BC1-9D89-F3960BC7D16B}" dt="2024-06-05T19:24:06.207" v="301" actId="1076"/>
        <pc:sldMkLst>
          <pc:docMk/>
          <pc:sldMk cId="4005930535" sldId="2147469487"/>
        </pc:sldMkLst>
      </pc:sldChg>
      <pc:sldChg chg="del">
        <pc:chgData name="Bogaert Peter" userId="1841da49-2245-4632-8418-f7e0dd14fdbb" providerId="ADAL" clId="{C3C93799-FDD8-4BC1-9D89-F3960BC7D16B}" dt="2024-06-04T13:29:07.176" v="126" actId="47"/>
        <pc:sldMkLst>
          <pc:docMk/>
          <pc:sldMk cId="2514149814" sldId="2147470024"/>
        </pc:sldMkLst>
      </pc:sldChg>
      <pc:sldChg chg="del">
        <pc:chgData name="Bogaert Peter" userId="1841da49-2245-4632-8418-f7e0dd14fdbb" providerId="ADAL" clId="{C3C93799-FDD8-4BC1-9D89-F3960BC7D16B}" dt="2024-06-05T14:26:13.932" v="265" actId="47"/>
        <pc:sldMkLst>
          <pc:docMk/>
          <pc:sldMk cId="729863117" sldId="2147470026"/>
        </pc:sldMkLst>
      </pc:sldChg>
      <pc:sldChg chg="addSp delSp modSp add mod">
        <pc:chgData name="Bogaert Peter" userId="1841da49-2245-4632-8418-f7e0dd14fdbb" providerId="ADAL" clId="{C3C93799-FDD8-4BC1-9D89-F3960BC7D16B}" dt="2024-06-05T19:29:00.197" v="347" actId="1076"/>
        <pc:sldMkLst>
          <pc:docMk/>
          <pc:sldMk cId="2587691080" sldId="2147470046"/>
        </pc:sldMkLst>
      </pc:sldChg>
      <pc:sldChg chg="new del">
        <pc:chgData name="Bogaert Peter" userId="1841da49-2245-4632-8418-f7e0dd14fdbb" providerId="ADAL" clId="{C3C93799-FDD8-4BC1-9D89-F3960BC7D16B}" dt="2024-06-05T19:25:15.206" v="304" actId="47"/>
        <pc:sldMkLst>
          <pc:docMk/>
          <pc:sldMk cId="3181404960" sldId="2147470046"/>
        </pc:sldMkLst>
      </pc:sldChg>
      <pc:sldChg chg="modSp add mod ord">
        <pc:chgData name="Bogaert Peter" userId="1841da49-2245-4632-8418-f7e0dd14fdbb" providerId="ADAL" clId="{C3C93799-FDD8-4BC1-9D89-F3960BC7D16B}" dt="2024-06-05T19:26:40.796" v="325"/>
        <pc:sldMkLst>
          <pc:docMk/>
          <pc:sldMk cId="1892964182" sldId="2147470047"/>
        </pc:sldMkLst>
      </pc:sldChg>
      <pc:sldChg chg="modSp add mod">
        <pc:chgData name="Bogaert Peter" userId="1841da49-2245-4632-8418-f7e0dd14fdbb" providerId="ADAL" clId="{C3C93799-FDD8-4BC1-9D89-F3960BC7D16B}" dt="2024-06-05T19:29:27.801" v="372" actId="20577"/>
        <pc:sldMkLst>
          <pc:docMk/>
          <pc:sldMk cId="4060674450" sldId="2147470048"/>
        </pc:sldMkLst>
      </pc:sldChg>
      <pc:sldChg chg="addSp delSp modSp add mod">
        <pc:chgData name="Bogaert Peter" userId="1841da49-2245-4632-8418-f7e0dd14fdbb" providerId="ADAL" clId="{C3C93799-FDD8-4BC1-9D89-F3960BC7D16B}" dt="2024-06-05T19:40:12.603" v="385"/>
        <pc:sldMkLst>
          <pc:docMk/>
          <pc:sldMk cId="656610997" sldId="2147470049"/>
        </pc:sldMkLst>
      </pc:sldChg>
    </pc:docChg>
  </pc:docChgLst>
  <pc:docChgLst>
    <pc:chgData name="Bogaert Peter" userId="S::peter.bogaert@stad.gent::1841da49-2245-4632-8418-f7e0dd14fdbb" providerId="AD" clId="Web-{B07AD46E-674E-B0AA-910B-960A404A0AD3}"/>
    <pc:docChg chg="addSld delSld modSld">
      <pc:chgData name="Bogaert Peter" userId="S::peter.bogaert@stad.gent::1841da49-2245-4632-8418-f7e0dd14fdbb" providerId="AD" clId="Web-{B07AD46E-674E-B0AA-910B-960A404A0AD3}" dt="2024-06-04T19:28:17.468" v="50"/>
      <pc:docMkLst>
        <pc:docMk/>
      </pc:docMkLst>
      <pc:sldChg chg="del">
        <pc:chgData name="Bogaert Peter" userId="S::peter.bogaert@stad.gent::1841da49-2245-4632-8418-f7e0dd14fdbb" providerId="AD" clId="Web-{B07AD46E-674E-B0AA-910B-960A404A0AD3}" dt="2024-06-04T19:28:17.468" v="48"/>
        <pc:sldMkLst>
          <pc:docMk/>
          <pc:sldMk cId="2295451519" sldId="440"/>
        </pc:sldMkLst>
      </pc:sldChg>
      <pc:sldChg chg="del">
        <pc:chgData name="Bogaert Peter" userId="S::peter.bogaert@stad.gent::1841da49-2245-4632-8418-f7e0dd14fdbb" providerId="AD" clId="Web-{B07AD46E-674E-B0AA-910B-960A404A0AD3}" dt="2024-06-04T19:28:17.468" v="50"/>
        <pc:sldMkLst>
          <pc:docMk/>
          <pc:sldMk cId="596782131" sldId="489"/>
        </pc:sldMkLst>
      </pc:sldChg>
      <pc:sldChg chg="del">
        <pc:chgData name="Bogaert Peter" userId="S::peter.bogaert@stad.gent::1841da49-2245-4632-8418-f7e0dd14fdbb" providerId="AD" clId="Web-{B07AD46E-674E-B0AA-910B-960A404A0AD3}" dt="2024-06-04T19:28:17.468" v="49"/>
        <pc:sldMkLst>
          <pc:docMk/>
          <pc:sldMk cId="1266614192" sldId="493"/>
        </pc:sldMkLst>
      </pc:sldChg>
      <pc:sldChg chg="del">
        <pc:chgData name="Bogaert Peter" userId="S::peter.bogaert@stad.gent::1841da49-2245-4632-8418-f7e0dd14fdbb" providerId="AD" clId="Web-{B07AD46E-674E-B0AA-910B-960A404A0AD3}" dt="2024-06-04T19:28:17.468" v="47"/>
        <pc:sldMkLst>
          <pc:docMk/>
          <pc:sldMk cId="651538791" sldId="1130"/>
        </pc:sldMkLst>
      </pc:sldChg>
      <pc:sldChg chg="del">
        <pc:chgData name="Bogaert Peter" userId="S::peter.bogaert@stad.gent::1841da49-2245-4632-8418-f7e0dd14fdbb" providerId="AD" clId="Web-{B07AD46E-674E-B0AA-910B-960A404A0AD3}" dt="2024-06-04T19:28:17.468" v="46"/>
        <pc:sldMkLst>
          <pc:docMk/>
          <pc:sldMk cId="439573248" sldId="1131"/>
        </pc:sldMkLst>
      </pc:sldChg>
      <pc:sldChg chg="del">
        <pc:chgData name="Bogaert Peter" userId="S::peter.bogaert@stad.gent::1841da49-2245-4632-8418-f7e0dd14fdbb" providerId="AD" clId="Web-{B07AD46E-674E-B0AA-910B-960A404A0AD3}" dt="2024-06-04T19:28:17.452" v="45"/>
        <pc:sldMkLst>
          <pc:docMk/>
          <pc:sldMk cId="4197919647" sldId="1132"/>
        </pc:sldMkLst>
      </pc:sldChg>
      <pc:sldChg chg="del">
        <pc:chgData name="Bogaert Peter" userId="S::peter.bogaert@stad.gent::1841da49-2245-4632-8418-f7e0dd14fdbb" providerId="AD" clId="Web-{B07AD46E-674E-B0AA-910B-960A404A0AD3}" dt="2024-06-04T19:28:17.452" v="44"/>
        <pc:sldMkLst>
          <pc:docMk/>
          <pc:sldMk cId="3754813168" sldId="1133"/>
        </pc:sldMkLst>
      </pc:sldChg>
      <pc:sldChg chg="del">
        <pc:chgData name="Bogaert Peter" userId="S::peter.bogaert@stad.gent::1841da49-2245-4632-8418-f7e0dd14fdbb" providerId="AD" clId="Web-{B07AD46E-674E-B0AA-910B-960A404A0AD3}" dt="2024-06-04T19:28:17.452" v="43"/>
        <pc:sldMkLst>
          <pc:docMk/>
          <pc:sldMk cId="3535962850" sldId="1134"/>
        </pc:sldMkLst>
      </pc:sldChg>
      <pc:sldChg chg="del">
        <pc:chgData name="Bogaert Peter" userId="S::peter.bogaert@stad.gent::1841da49-2245-4632-8418-f7e0dd14fdbb" providerId="AD" clId="Web-{B07AD46E-674E-B0AA-910B-960A404A0AD3}" dt="2024-06-04T19:28:17.452" v="42"/>
        <pc:sldMkLst>
          <pc:docMk/>
          <pc:sldMk cId="3987159976" sldId="1136"/>
        </pc:sldMkLst>
      </pc:sldChg>
      <pc:sldChg chg="del">
        <pc:chgData name="Bogaert Peter" userId="S::peter.bogaert@stad.gent::1841da49-2245-4632-8418-f7e0dd14fdbb" providerId="AD" clId="Web-{B07AD46E-674E-B0AA-910B-960A404A0AD3}" dt="2024-06-04T19:28:17.452" v="40"/>
        <pc:sldMkLst>
          <pc:docMk/>
          <pc:sldMk cId="23851869" sldId="1137"/>
        </pc:sldMkLst>
      </pc:sldChg>
      <pc:sldChg chg="del">
        <pc:chgData name="Bogaert Peter" userId="S::peter.bogaert@stad.gent::1841da49-2245-4632-8418-f7e0dd14fdbb" providerId="AD" clId="Web-{B07AD46E-674E-B0AA-910B-960A404A0AD3}" dt="2024-06-04T19:28:17.452" v="39"/>
        <pc:sldMkLst>
          <pc:docMk/>
          <pc:sldMk cId="4017401466" sldId="1138"/>
        </pc:sldMkLst>
      </pc:sldChg>
      <pc:sldChg chg="del">
        <pc:chgData name="Bogaert Peter" userId="S::peter.bogaert@stad.gent::1841da49-2245-4632-8418-f7e0dd14fdbb" providerId="AD" clId="Web-{B07AD46E-674E-B0AA-910B-960A404A0AD3}" dt="2024-06-04T19:28:17.452" v="38"/>
        <pc:sldMkLst>
          <pc:docMk/>
          <pc:sldMk cId="430201516" sldId="1139"/>
        </pc:sldMkLst>
      </pc:sldChg>
      <pc:sldChg chg="del">
        <pc:chgData name="Bogaert Peter" userId="S::peter.bogaert@stad.gent::1841da49-2245-4632-8418-f7e0dd14fdbb" providerId="AD" clId="Web-{B07AD46E-674E-B0AA-910B-960A404A0AD3}" dt="2024-06-04T19:28:17.452" v="37"/>
        <pc:sldMkLst>
          <pc:docMk/>
          <pc:sldMk cId="3204356922" sldId="1140"/>
        </pc:sldMkLst>
      </pc:sldChg>
      <pc:sldChg chg="del">
        <pc:chgData name="Bogaert Peter" userId="S::peter.bogaert@stad.gent::1841da49-2245-4632-8418-f7e0dd14fdbb" providerId="AD" clId="Web-{B07AD46E-674E-B0AA-910B-960A404A0AD3}" dt="2024-06-04T19:28:17.436" v="36"/>
        <pc:sldMkLst>
          <pc:docMk/>
          <pc:sldMk cId="2694373400" sldId="1141"/>
        </pc:sldMkLst>
      </pc:sldChg>
      <pc:sldChg chg="del">
        <pc:chgData name="Bogaert Peter" userId="S::peter.bogaert@stad.gent::1841da49-2245-4632-8418-f7e0dd14fdbb" providerId="AD" clId="Web-{B07AD46E-674E-B0AA-910B-960A404A0AD3}" dt="2024-06-04T19:28:17.436" v="35"/>
        <pc:sldMkLst>
          <pc:docMk/>
          <pc:sldMk cId="2042361577" sldId="1142"/>
        </pc:sldMkLst>
      </pc:sldChg>
      <pc:sldChg chg="del">
        <pc:chgData name="Bogaert Peter" userId="S::peter.bogaert@stad.gent::1841da49-2245-4632-8418-f7e0dd14fdbb" providerId="AD" clId="Web-{B07AD46E-674E-B0AA-910B-960A404A0AD3}" dt="2024-06-04T19:28:17.452" v="41"/>
        <pc:sldMkLst>
          <pc:docMk/>
          <pc:sldMk cId="231144487" sldId="1144"/>
        </pc:sldMkLst>
      </pc:sldChg>
      <pc:sldChg chg="del">
        <pc:chgData name="Bogaert Peter" userId="S::peter.bogaert@stad.gent::1841da49-2245-4632-8418-f7e0dd14fdbb" providerId="AD" clId="Web-{B07AD46E-674E-B0AA-910B-960A404A0AD3}" dt="2024-06-04T19:28:17.436" v="34"/>
        <pc:sldMkLst>
          <pc:docMk/>
          <pc:sldMk cId="1705159439" sldId="1193"/>
        </pc:sldMkLst>
      </pc:sldChg>
      <pc:sldChg chg="del">
        <pc:chgData name="Bogaert Peter" userId="S::peter.bogaert@stad.gent::1841da49-2245-4632-8418-f7e0dd14fdbb" providerId="AD" clId="Web-{B07AD46E-674E-B0AA-910B-960A404A0AD3}" dt="2024-06-04T19:27:01.028" v="32"/>
        <pc:sldMkLst>
          <pc:docMk/>
          <pc:sldMk cId="729863117" sldId="2147469103"/>
        </pc:sldMkLst>
      </pc:sldChg>
      <pc:sldChg chg="addSp delSp modSp addAnim delAnim">
        <pc:chgData name="Bogaert Peter" userId="S::peter.bogaert@stad.gent::1841da49-2245-4632-8418-f7e0dd14fdbb" providerId="AD" clId="Web-{B07AD46E-674E-B0AA-910B-960A404A0AD3}" dt="2024-06-04T19:25:28.806" v="29" actId="688"/>
        <pc:sldMkLst>
          <pc:docMk/>
          <pc:sldMk cId="2514149814" sldId="2147470024"/>
        </pc:sldMkLst>
      </pc:sldChg>
      <pc:sldChg chg="add">
        <pc:chgData name="Bogaert Peter" userId="S::peter.bogaert@stad.gent::1841da49-2245-4632-8418-f7e0dd14fdbb" providerId="AD" clId="Web-{B07AD46E-674E-B0AA-910B-960A404A0AD3}" dt="2024-06-04T19:24:03.443" v="0"/>
        <pc:sldMkLst>
          <pc:docMk/>
          <pc:sldMk cId="3242617062" sldId="2147470025"/>
        </pc:sldMkLst>
      </pc:sldChg>
      <pc:sldChg chg="add del">
        <pc:chgData name="Bogaert Peter" userId="S::peter.bogaert@stad.gent::1841da49-2245-4632-8418-f7e0dd14fdbb" providerId="AD" clId="Web-{B07AD46E-674E-B0AA-910B-960A404A0AD3}" dt="2024-06-04T19:26:41.433" v="31"/>
        <pc:sldMkLst>
          <pc:docMk/>
          <pc:sldMk cId="55525075" sldId="2147470026"/>
        </pc:sldMkLst>
      </pc:sldChg>
      <pc:sldChg chg="add">
        <pc:chgData name="Bogaert Peter" userId="S::peter.bogaert@stad.gent::1841da49-2245-4632-8418-f7e0dd14fdbb" providerId="AD" clId="Web-{B07AD46E-674E-B0AA-910B-960A404A0AD3}" dt="2024-06-04T19:27:18.356" v="33"/>
        <pc:sldMkLst>
          <pc:docMk/>
          <pc:sldMk cId="729863117" sldId="2147470026"/>
        </pc:sldMkLst>
      </pc:sldChg>
    </pc:docChg>
  </pc:docChgLst>
  <pc:docChgLst>
    <pc:chgData name="Van den Cruyce Kris" userId="S::kris.vandencruyce_mow.vlaanderen.be#ext#@gentplus.onmicrosoft.com::8a30312f-ba49-4484-8944-7bf2d1c8856b" providerId="AD" clId="Web-{23F65087-DA57-B9D5-29D2-50B47E5CE7FB}"/>
    <pc:docChg chg="addSld modSld">
      <pc:chgData name="Van den Cruyce Kris" userId="S::kris.vandencruyce_mow.vlaanderen.be#ext#@gentplus.onmicrosoft.com::8a30312f-ba49-4484-8944-7bf2d1c8856b" providerId="AD" clId="Web-{23F65087-DA57-B9D5-29D2-50B47E5CE7FB}" dt="2024-05-31T08:37:47.798" v="27" actId="1076"/>
      <pc:docMkLst>
        <pc:docMk/>
      </pc:docMkLst>
      <pc:sldChg chg="addSp delSp modSp new">
        <pc:chgData name="Van den Cruyce Kris" userId="S::kris.vandencruyce_mow.vlaanderen.be#ext#@gentplus.onmicrosoft.com::8a30312f-ba49-4484-8944-7bf2d1c8856b" providerId="AD" clId="Web-{23F65087-DA57-B9D5-29D2-50B47E5CE7FB}" dt="2024-05-31T08:37:47.798" v="27" actId="1076"/>
        <pc:sldMkLst>
          <pc:docMk/>
          <pc:sldMk cId="3423207606" sldId="2147469467"/>
        </pc:sldMkLst>
      </pc:sldChg>
    </pc:docChg>
  </pc:docChgLst>
  <pc:docChgLst>
    <pc:chgData name="Van den Cruyce Kris" userId="S::kris.vandencruyce_mow.vlaanderen.be#ext#@gentplus.onmicrosoft.com::8a30312f-ba49-4484-8944-7bf2d1c8856b" providerId="AD" clId="Web-{22A374E0-61BC-3197-3F74-E26D62EA5142}"/>
    <pc:docChg chg="modSld">
      <pc:chgData name="Van den Cruyce Kris" userId="S::kris.vandencruyce_mow.vlaanderen.be#ext#@gentplus.onmicrosoft.com::8a30312f-ba49-4484-8944-7bf2d1c8856b" providerId="AD" clId="Web-{22A374E0-61BC-3197-3F74-E26D62EA5142}" dt="2024-05-27T07:12:33.289" v="10" actId="1076"/>
      <pc:docMkLst>
        <pc:docMk/>
      </pc:docMkLst>
      <pc:sldChg chg="addSp delSp modSp">
        <pc:chgData name="Van den Cruyce Kris" userId="S::kris.vandencruyce_mow.vlaanderen.be#ext#@gentplus.onmicrosoft.com::8a30312f-ba49-4484-8944-7bf2d1c8856b" providerId="AD" clId="Web-{22A374E0-61BC-3197-3F74-E26D62EA5142}" dt="2024-05-27T07:12:33.289" v="10" actId="1076"/>
        <pc:sldMkLst>
          <pc:docMk/>
          <pc:sldMk cId="2966087120" sldId="1189"/>
        </pc:sldMkLst>
      </pc:sldChg>
    </pc:docChg>
  </pc:docChgLst>
  <pc:docChgLst>
    <pc:chgData name="Bogaert Peter" userId="S::peter.bogaert@stad.gent::1841da49-2245-4632-8418-f7e0dd14fdbb" providerId="AD" clId="Web-{E6D3F5BA-6BC4-A557-6170-D3CA2E5C880A}"/>
    <pc:docChg chg="addSld modSld">
      <pc:chgData name="Bogaert Peter" userId="S::peter.bogaert@stad.gent::1841da49-2245-4632-8418-f7e0dd14fdbb" providerId="AD" clId="Web-{E6D3F5BA-6BC4-A557-6170-D3CA2E5C880A}" dt="2024-06-04T19:38:06.723" v="17" actId="1076"/>
      <pc:docMkLst>
        <pc:docMk/>
      </pc:docMkLst>
      <pc:sldChg chg="add">
        <pc:chgData name="Bogaert Peter" userId="S::peter.bogaert@stad.gent::1841da49-2245-4632-8418-f7e0dd14fdbb" providerId="AD" clId="Web-{E6D3F5BA-6BC4-A557-6170-D3CA2E5C880A}" dt="2024-06-04T19:31:30.802" v="0"/>
        <pc:sldMkLst>
          <pc:docMk/>
          <pc:sldMk cId="996523948" sldId="2147470027"/>
        </pc:sldMkLst>
      </pc:sldChg>
      <pc:sldChg chg="add">
        <pc:chgData name="Bogaert Peter" userId="S::peter.bogaert@stad.gent::1841da49-2245-4632-8418-f7e0dd14fdbb" providerId="AD" clId="Web-{E6D3F5BA-6BC4-A557-6170-D3CA2E5C880A}" dt="2024-06-04T19:31:30.818" v="1"/>
        <pc:sldMkLst>
          <pc:docMk/>
          <pc:sldMk cId="439573248" sldId="2147470028"/>
        </pc:sldMkLst>
      </pc:sldChg>
      <pc:sldChg chg="add">
        <pc:chgData name="Bogaert Peter" userId="S::peter.bogaert@stad.gent::1841da49-2245-4632-8418-f7e0dd14fdbb" providerId="AD" clId="Web-{E6D3F5BA-6BC4-A557-6170-D3CA2E5C880A}" dt="2024-06-04T19:31:30.849" v="2"/>
        <pc:sldMkLst>
          <pc:docMk/>
          <pc:sldMk cId="3987159976" sldId="2147470029"/>
        </pc:sldMkLst>
      </pc:sldChg>
      <pc:sldChg chg="add">
        <pc:chgData name="Bogaert Peter" userId="S::peter.bogaert@stad.gent::1841da49-2245-4632-8418-f7e0dd14fdbb" providerId="AD" clId="Web-{E6D3F5BA-6BC4-A557-6170-D3CA2E5C880A}" dt="2024-06-04T19:31:30.865" v="3"/>
        <pc:sldMkLst>
          <pc:docMk/>
          <pc:sldMk cId="2441775162" sldId="2147470030"/>
        </pc:sldMkLst>
      </pc:sldChg>
      <pc:sldChg chg="add">
        <pc:chgData name="Bogaert Peter" userId="S::peter.bogaert@stad.gent::1841da49-2245-4632-8418-f7e0dd14fdbb" providerId="AD" clId="Web-{E6D3F5BA-6BC4-A557-6170-D3CA2E5C880A}" dt="2024-06-04T19:31:30.880" v="4"/>
        <pc:sldMkLst>
          <pc:docMk/>
          <pc:sldMk cId="1644080594" sldId="2147470031"/>
        </pc:sldMkLst>
      </pc:sldChg>
      <pc:sldChg chg="add">
        <pc:chgData name="Bogaert Peter" userId="S::peter.bogaert@stad.gent::1841da49-2245-4632-8418-f7e0dd14fdbb" providerId="AD" clId="Web-{E6D3F5BA-6BC4-A557-6170-D3CA2E5C880A}" dt="2024-06-04T19:31:30.896" v="5"/>
        <pc:sldMkLst>
          <pc:docMk/>
          <pc:sldMk cId="3402659144" sldId="2147470032"/>
        </pc:sldMkLst>
      </pc:sldChg>
      <pc:sldChg chg="add">
        <pc:chgData name="Bogaert Peter" userId="S::peter.bogaert@stad.gent::1841da49-2245-4632-8418-f7e0dd14fdbb" providerId="AD" clId="Web-{E6D3F5BA-6BC4-A557-6170-D3CA2E5C880A}" dt="2024-06-04T19:31:30.912" v="6"/>
        <pc:sldMkLst>
          <pc:docMk/>
          <pc:sldMk cId="596782131" sldId="2147470033"/>
        </pc:sldMkLst>
      </pc:sldChg>
      <pc:sldChg chg="add">
        <pc:chgData name="Bogaert Peter" userId="S::peter.bogaert@stad.gent::1841da49-2245-4632-8418-f7e0dd14fdbb" providerId="AD" clId="Web-{E6D3F5BA-6BC4-A557-6170-D3CA2E5C880A}" dt="2024-06-04T19:31:30.927" v="7"/>
        <pc:sldMkLst>
          <pc:docMk/>
          <pc:sldMk cId="1266614192" sldId="2147470034"/>
        </pc:sldMkLst>
      </pc:sldChg>
      <pc:sldChg chg="add">
        <pc:chgData name="Bogaert Peter" userId="S::peter.bogaert@stad.gent::1841da49-2245-4632-8418-f7e0dd14fdbb" providerId="AD" clId="Web-{E6D3F5BA-6BC4-A557-6170-D3CA2E5C880A}" dt="2024-06-04T19:31:30.959" v="8"/>
        <pc:sldMkLst>
          <pc:docMk/>
          <pc:sldMk cId="2295451519" sldId="2147470035"/>
        </pc:sldMkLst>
      </pc:sldChg>
      <pc:sldChg chg="add">
        <pc:chgData name="Bogaert Peter" userId="S::peter.bogaert@stad.gent::1841da49-2245-4632-8418-f7e0dd14fdbb" providerId="AD" clId="Web-{E6D3F5BA-6BC4-A557-6170-D3CA2E5C880A}" dt="2024-06-04T19:31:30.974" v="9"/>
        <pc:sldMkLst>
          <pc:docMk/>
          <pc:sldMk cId="651538791" sldId="2147470036"/>
        </pc:sldMkLst>
      </pc:sldChg>
      <pc:sldChg chg="add">
        <pc:chgData name="Bogaert Peter" userId="S::peter.bogaert@stad.gent::1841da49-2245-4632-8418-f7e0dd14fdbb" providerId="AD" clId="Web-{E6D3F5BA-6BC4-A557-6170-D3CA2E5C880A}" dt="2024-06-04T19:31:30.990" v="10"/>
        <pc:sldMkLst>
          <pc:docMk/>
          <pc:sldMk cId="231144487" sldId="2147470037"/>
        </pc:sldMkLst>
      </pc:sldChg>
      <pc:sldChg chg="add">
        <pc:chgData name="Bogaert Peter" userId="S::peter.bogaert@stad.gent::1841da49-2245-4632-8418-f7e0dd14fdbb" providerId="AD" clId="Web-{E6D3F5BA-6BC4-A557-6170-D3CA2E5C880A}" dt="2024-06-04T19:31:31.021" v="11"/>
        <pc:sldMkLst>
          <pc:docMk/>
          <pc:sldMk cId="23851869" sldId="2147470038"/>
        </pc:sldMkLst>
      </pc:sldChg>
      <pc:sldChg chg="add">
        <pc:chgData name="Bogaert Peter" userId="S::peter.bogaert@stad.gent::1841da49-2245-4632-8418-f7e0dd14fdbb" providerId="AD" clId="Web-{E6D3F5BA-6BC4-A557-6170-D3CA2E5C880A}" dt="2024-06-04T19:31:31.037" v="12"/>
        <pc:sldMkLst>
          <pc:docMk/>
          <pc:sldMk cId="4017401466" sldId="2147470039"/>
        </pc:sldMkLst>
      </pc:sldChg>
      <pc:sldChg chg="add">
        <pc:chgData name="Bogaert Peter" userId="S::peter.bogaert@stad.gent::1841da49-2245-4632-8418-f7e0dd14fdbb" providerId="AD" clId="Web-{E6D3F5BA-6BC4-A557-6170-D3CA2E5C880A}" dt="2024-06-04T19:31:31.052" v="13"/>
        <pc:sldMkLst>
          <pc:docMk/>
          <pc:sldMk cId="2826962819" sldId="2147470040"/>
        </pc:sldMkLst>
      </pc:sldChg>
      <pc:sldChg chg="add">
        <pc:chgData name="Bogaert Peter" userId="S::peter.bogaert@stad.gent::1841da49-2245-4632-8418-f7e0dd14fdbb" providerId="AD" clId="Web-{E6D3F5BA-6BC4-A557-6170-D3CA2E5C880A}" dt="2024-06-04T19:31:31.084" v="14"/>
        <pc:sldMkLst>
          <pc:docMk/>
          <pc:sldMk cId="2042361577" sldId="2147470041"/>
        </pc:sldMkLst>
      </pc:sldChg>
      <pc:sldChg chg="addSp modSp add">
        <pc:chgData name="Bogaert Peter" userId="S::peter.bogaert@stad.gent::1841da49-2245-4632-8418-f7e0dd14fdbb" providerId="AD" clId="Web-{E6D3F5BA-6BC4-A557-6170-D3CA2E5C880A}" dt="2024-06-04T19:38:06.723" v="17" actId="1076"/>
        <pc:sldMkLst>
          <pc:docMk/>
          <pc:sldMk cId="1536402695" sldId="2147470042"/>
        </pc:sldMkLst>
      </pc:sldChg>
    </pc:docChg>
  </pc:docChgLst>
  <pc:docChgLst>
    <pc:chgData name="Van den Cruyce Kris" userId="S::kris.vandencruyce_mow.vlaanderen.be#ext#@gentplus.onmicrosoft.com::8a30312f-ba49-4484-8944-7bf2d1c8856b" providerId="AD" clId="Web-{516085B2-75CD-C0A5-C6AC-6E1CAF6BE999}"/>
    <pc:docChg chg="modSld">
      <pc:chgData name="Van den Cruyce Kris" userId="S::kris.vandencruyce_mow.vlaanderen.be#ext#@gentplus.onmicrosoft.com::8a30312f-ba49-4484-8944-7bf2d1c8856b" providerId="AD" clId="Web-{516085B2-75CD-C0A5-C6AC-6E1CAF6BE999}" dt="2024-04-11T08:51:30.401" v="236" actId="20577"/>
      <pc:docMkLst>
        <pc:docMk/>
      </pc:docMkLst>
      <pc:sldChg chg="modSp">
        <pc:chgData name="Van den Cruyce Kris" userId="S::kris.vandencruyce_mow.vlaanderen.be#ext#@gentplus.onmicrosoft.com::8a30312f-ba49-4484-8944-7bf2d1c8856b" providerId="AD" clId="Web-{516085B2-75CD-C0A5-C6AC-6E1CAF6BE999}" dt="2024-04-11T08:51:30.401" v="236" actId="20577"/>
        <pc:sldMkLst>
          <pc:docMk/>
          <pc:sldMk cId="792181734" sldId="286"/>
        </pc:sldMkLst>
      </pc:sldChg>
    </pc:docChg>
  </pc:docChgLst>
  <pc:docChgLst>
    <pc:chgData name="samuel.vanackere@vlaanderen.be" userId="S::urn:spo:guest#samuel.vanackere@vlaanderen.be::" providerId="AD" clId="Web-{497D9CB5-A139-AD7C-B886-42D934A3E098}"/>
    <pc:docChg chg="addSld delSld modSld">
      <pc:chgData name="samuel.vanackere@vlaanderen.be" userId="S::urn:spo:guest#samuel.vanackere@vlaanderen.be::" providerId="AD" clId="Web-{497D9CB5-A139-AD7C-B886-42D934A3E098}" dt="2024-05-31T07:49:36.460" v="40" actId="14100"/>
      <pc:docMkLst>
        <pc:docMk/>
      </pc:docMkLst>
      <pc:sldChg chg="add del">
        <pc:chgData name="samuel.vanackere@vlaanderen.be" userId="S::urn:spo:guest#samuel.vanackere@vlaanderen.be::" providerId="AD" clId="Web-{497D9CB5-A139-AD7C-B886-42D934A3E098}" dt="2024-05-31T07:45:08.075" v="16"/>
        <pc:sldMkLst>
          <pc:docMk/>
          <pc:sldMk cId="2458780132" sldId="342"/>
        </pc:sldMkLst>
      </pc:sldChg>
      <pc:sldChg chg="modSp add del">
        <pc:chgData name="samuel.vanackere@vlaanderen.be" userId="S::urn:spo:guest#samuel.vanackere@vlaanderen.be::" providerId="AD" clId="Web-{497D9CB5-A139-AD7C-B886-42D934A3E098}" dt="2024-05-31T07:49:36.460" v="40" actId="14100"/>
        <pc:sldMkLst>
          <pc:docMk/>
          <pc:sldMk cId="2181523652" sldId="2147308632"/>
        </pc:sldMkLst>
      </pc:sldChg>
      <pc:sldChg chg="add del">
        <pc:chgData name="samuel.vanackere@vlaanderen.be" userId="S::urn:spo:guest#samuel.vanackere@vlaanderen.be::" providerId="AD" clId="Web-{497D9CB5-A139-AD7C-B886-42D934A3E098}" dt="2024-05-31T07:45:20.154" v="27"/>
        <pc:sldMkLst>
          <pc:docMk/>
          <pc:sldMk cId="2513955396" sldId="2147308734"/>
        </pc:sldMkLst>
      </pc:sldChg>
      <pc:sldChg chg="add del">
        <pc:chgData name="samuel.vanackere@vlaanderen.be" userId="S::urn:spo:guest#samuel.vanackere@vlaanderen.be::" providerId="AD" clId="Web-{497D9CB5-A139-AD7C-B886-42D934A3E098}" dt="2024-05-31T07:45:20.201" v="28"/>
        <pc:sldMkLst>
          <pc:docMk/>
          <pc:sldMk cId="2423100467" sldId="2147468969"/>
        </pc:sldMkLst>
      </pc:sldChg>
      <pc:sldChg chg="add del">
        <pc:chgData name="samuel.vanackere@vlaanderen.be" userId="S::urn:spo:guest#samuel.vanackere@vlaanderen.be::" providerId="AD" clId="Web-{497D9CB5-A139-AD7C-B886-42D934A3E098}" dt="2024-05-31T07:45:08.075" v="17"/>
        <pc:sldMkLst>
          <pc:docMk/>
          <pc:sldMk cId="3002890793" sldId="2147469055"/>
        </pc:sldMkLst>
      </pc:sldChg>
      <pc:sldChg chg="add del">
        <pc:chgData name="samuel.vanackere@vlaanderen.be" userId="S::urn:spo:guest#samuel.vanackere@vlaanderen.be::" providerId="AD" clId="Web-{497D9CB5-A139-AD7C-B886-42D934A3E098}" dt="2024-05-31T07:45:08.075" v="19"/>
        <pc:sldMkLst>
          <pc:docMk/>
          <pc:sldMk cId="2623714557" sldId="2147469082"/>
        </pc:sldMkLst>
      </pc:sldChg>
      <pc:sldChg chg="add del">
        <pc:chgData name="samuel.vanackere@vlaanderen.be" userId="S::urn:spo:guest#samuel.vanackere@vlaanderen.be::" providerId="AD" clId="Web-{497D9CB5-A139-AD7C-B886-42D934A3E098}" dt="2024-05-31T07:45:08.075" v="18"/>
        <pc:sldMkLst>
          <pc:docMk/>
          <pc:sldMk cId="1396964434" sldId="2147469083"/>
        </pc:sldMkLst>
      </pc:sldChg>
      <pc:sldChg chg="add del">
        <pc:chgData name="samuel.vanackere@vlaanderen.be" userId="S::urn:spo:guest#samuel.vanackere@vlaanderen.be::" providerId="AD" clId="Web-{497D9CB5-A139-AD7C-B886-42D934A3E098}" dt="2024-05-31T07:45:20.513" v="32"/>
        <pc:sldMkLst>
          <pc:docMk/>
          <pc:sldMk cId="510865306" sldId="2147469097"/>
        </pc:sldMkLst>
      </pc:sldChg>
      <pc:sldChg chg="add del">
        <pc:chgData name="samuel.vanackere@vlaanderen.be" userId="S::urn:spo:guest#samuel.vanackere@vlaanderen.be::" providerId="AD" clId="Web-{497D9CB5-A139-AD7C-B886-42D934A3E098}" dt="2024-05-31T07:45:20.576" v="33"/>
        <pc:sldMkLst>
          <pc:docMk/>
          <pc:sldMk cId="2066968242" sldId="2147469100"/>
        </pc:sldMkLst>
      </pc:sldChg>
      <pc:sldChg chg="add del">
        <pc:chgData name="samuel.vanackere@vlaanderen.be" userId="S::urn:spo:guest#samuel.vanackere@vlaanderen.be::" providerId="AD" clId="Web-{497D9CB5-A139-AD7C-B886-42D934A3E098}" dt="2024-05-31T07:45:08.075" v="15"/>
        <pc:sldMkLst>
          <pc:docMk/>
          <pc:sldMk cId="2436547392" sldId="2147469101"/>
        </pc:sldMkLst>
      </pc:sldChg>
      <pc:sldChg chg="add del">
        <pc:chgData name="samuel.vanackere@vlaanderen.be" userId="S::urn:spo:guest#samuel.vanackere@vlaanderen.be::" providerId="AD" clId="Web-{497D9CB5-A139-AD7C-B886-42D934A3E098}" dt="2024-05-31T07:48:30.567" v="34"/>
        <pc:sldMkLst>
          <pc:docMk/>
          <pc:sldMk cId="221529457" sldId="2147469172"/>
        </pc:sldMkLst>
      </pc:sldChg>
      <pc:sldChg chg="add">
        <pc:chgData name="samuel.vanackere@vlaanderen.be" userId="S::urn:spo:guest#samuel.vanackere@vlaanderen.be::" providerId="AD" clId="Web-{497D9CB5-A139-AD7C-B886-42D934A3E098}" dt="2024-05-31T07:45:20.029" v="24"/>
        <pc:sldMkLst>
          <pc:docMk/>
          <pc:sldMk cId="880996371" sldId="2147469179"/>
        </pc:sldMkLst>
      </pc:sldChg>
      <pc:sldChg chg="modSp add">
        <pc:chgData name="samuel.vanackere@vlaanderen.be" userId="S::urn:spo:guest#samuel.vanackere@vlaanderen.be::" providerId="AD" clId="Web-{497D9CB5-A139-AD7C-B886-42D934A3E098}" dt="2024-05-31T07:48:50.224" v="36" actId="1076"/>
        <pc:sldMkLst>
          <pc:docMk/>
          <pc:sldMk cId="3685369881" sldId="2147469185"/>
        </pc:sldMkLst>
      </pc:sldChg>
      <pc:sldChg chg="add">
        <pc:chgData name="samuel.vanackere@vlaanderen.be" userId="S::urn:spo:guest#samuel.vanackere@vlaanderen.be::" providerId="AD" clId="Web-{497D9CB5-A139-AD7C-B886-42D934A3E098}" dt="2024-05-31T07:45:20.060" v="25"/>
        <pc:sldMkLst>
          <pc:docMk/>
          <pc:sldMk cId="2472145276" sldId="2147469187"/>
        </pc:sldMkLst>
      </pc:sldChg>
      <pc:sldChg chg="add">
        <pc:chgData name="samuel.vanackere@vlaanderen.be" userId="S::urn:spo:guest#samuel.vanackere@vlaanderen.be::" providerId="AD" clId="Web-{497D9CB5-A139-AD7C-B886-42D934A3E098}" dt="2024-05-31T07:45:19.935" v="20"/>
        <pc:sldMkLst>
          <pc:docMk/>
          <pc:sldMk cId="2012978381" sldId="2147469395"/>
        </pc:sldMkLst>
      </pc:sldChg>
      <pc:sldChg chg="add">
        <pc:chgData name="samuel.vanackere@vlaanderen.be" userId="S::urn:spo:guest#samuel.vanackere@vlaanderen.be::" providerId="AD" clId="Web-{497D9CB5-A139-AD7C-B886-42D934A3E098}" dt="2024-05-31T07:45:19.966" v="22"/>
        <pc:sldMkLst>
          <pc:docMk/>
          <pc:sldMk cId="4114185200" sldId="2147469401"/>
        </pc:sldMkLst>
      </pc:sldChg>
      <pc:sldChg chg="add">
        <pc:chgData name="samuel.vanackere@vlaanderen.be" userId="S::urn:spo:guest#samuel.vanackere@vlaanderen.be::" providerId="AD" clId="Web-{497D9CB5-A139-AD7C-B886-42D934A3E098}" dt="2024-05-31T07:45:19.951" v="21"/>
        <pc:sldMkLst>
          <pc:docMk/>
          <pc:sldMk cId="3994651639" sldId="2147469414"/>
        </pc:sldMkLst>
      </pc:sldChg>
      <pc:sldChg chg="modSp add">
        <pc:chgData name="samuel.vanackere@vlaanderen.be" userId="S::urn:spo:guest#samuel.vanackere@vlaanderen.be::" providerId="AD" clId="Web-{497D9CB5-A139-AD7C-B886-42D934A3E098}" dt="2024-05-31T07:49:26.366" v="38" actId="20577"/>
        <pc:sldMkLst>
          <pc:docMk/>
          <pc:sldMk cId="3430538001" sldId="2147469465"/>
        </pc:sldMkLst>
      </pc:sldChg>
      <pc:sldChg chg="modSp add">
        <pc:chgData name="samuel.vanackere@vlaanderen.be" userId="S::urn:spo:guest#samuel.vanackere@vlaanderen.be::" providerId="AD" clId="Web-{497D9CB5-A139-AD7C-B886-42D934A3E098}" dt="2024-05-31T07:49:19.756" v="37" actId="20577"/>
        <pc:sldMkLst>
          <pc:docMk/>
          <pc:sldMk cId="4222984359" sldId="2147469466"/>
        </pc:sldMkLst>
      </pc:sldChg>
      <pc:sldMasterChg chg="addSldLayout">
        <pc:chgData name="samuel.vanackere@vlaanderen.be" userId="S::urn:spo:guest#samuel.vanackere@vlaanderen.be::" providerId="AD" clId="Web-{497D9CB5-A139-AD7C-B886-42D934A3E098}" dt="2024-05-31T07:45:20.263" v="29"/>
        <pc:sldMasterMkLst>
          <pc:docMk/>
          <pc:sldMasterMk cId="0" sldId="2147483672"/>
        </pc:sldMasterMkLst>
        <pc:sldLayoutChg chg="add">
          <pc:chgData name="samuel.vanackere@vlaanderen.be" userId="S::urn:spo:guest#samuel.vanackere@vlaanderen.be::" providerId="AD" clId="Web-{497D9CB5-A139-AD7C-B886-42D934A3E098}" dt="2024-05-31T07:42:58.274" v="0"/>
          <pc:sldLayoutMkLst>
            <pc:docMk/>
            <pc:sldMasterMk cId="0" sldId="2147483672"/>
            <pc:sldLayoutMk cId="1445630789" sldId="2147483674"/>
          </pc:sldLayoutMkLst>
        </pc:sldLayoutChg>
        <pc:sldLayoutChg chg="add">
          <pc:chgData name="samuel.vanackere@vlaanderen.be" userId="S::urn:spo:guest#samuel.vanackere@vlaanderen.be::" providerId="AD" clId="Web-{497D9CB5-A139-AD7C-B886-42D934A3E098}" dt="2024-05-31T07:42:58.352" v="2"/>
          <pc:sldLayoutMkLst>
            <pc:docMk/>
            <pc:sldMasterMk cId="0" sldId="2147483672"/>
            <pc:sldLayoutMk cId="1604883160" sldId="2147483675"/>
          </pc:sldLayoutMkLst>
        </pc:sldLayoutChg>
        <pc:sldLayoutChg chg="add">
          <pc:chgData name="samuel.vanackere@vlaanderen.be" userId="S::urn:spo:guest#samuel.vanackere@vlaanderen.be::" providerId="AD" clId="Web-{497D9CB5-A139-AD7C-B886-42D934A3E098}" dt="2024-05-31T07:42:58.383" v="3"/>
          <pc:sldLayoutMkLst>
            <pc:docMk/>
            <pc:sldMasterMk cId="0" sldId="2147483672"/>
            <pc:sldLayoutMk cId="3296707890" sldId="2147483676"/>
          </pc:sldLayoutMkLst>
        </pc:sldLayoutChg>
        <pc:sldLayoutChg chg="add">
          <pc:chgData name="samuel.vanackere@vlaanderen.be" userId="S::urn:spo:guest#samuel.vanackere@vlaanderen.be::" providerId="AD" clId="Web-{497D9CB5-A139-AD7C-B886-42D934A3E098}" dt="2024-05-31T07:42:58.430" v="4"/>
          <pc:sldLayoutMkLst>
            <pc:docMk/>
            <pc:sldMasterMk cId="0" sldId="2147483672"/>
            <pc:sldLayoutMk cId="3494452971" sldId="2147483677"/>
          </pc:sldLayoutMkLst>
        </pc:sldLayoutChg>
        <pc:sldLayoutChg chg="add">
          <pc:chgData name="samuel.vanackere@vlaanderen.be" userId="S::urn:spo:guest#samuel.vanackere@vlaanderen.be::" providerId="AD" clId="Web-{497D9CB5-A139-AD7C-B886-42D934A3E098}" dt="2024-05-31T07:42:58.477" v="5"/>
          <pc:sldLayoutMkLst>
            <pc:docMk/>
            <pc:sldMasterMk cId="0" sldId="2147483672"/>
            <pc:sldLayoutMk cId="806638731" sldId="2147483678"/>
          </pc:sldLayoutMkLst>
        </pc:sldLayoutChg>
        <pc:sldLayoutChg chg="add">
          <pc:chgData name="samuel.vanackere@vlaanderen.be" userId="S::urn:spo:guest#samuel.vanackere@vlaanderen.be::" providerId="AD" clId="Web-{497D9CB5-A139-AD7C-B886-42D934A3E098}" dt="2024-05-31T07:42:58.680" v="8"/>
          <pc:sldLayoutMkLst>
            <pc:docMk/>
            <pc:sldMasterMk cId="0" sldId="2147483672"/>
            <pc:sldLayoutMk cId="1965302284" sldId="2147483679"/>
          </pc:sldLayoutMkLst>
        </pc:sldLayoutChg>
        <pc:sldLayoutChg chg="add">
          <pc:chgData name="samuel.vanackere@vlaanderen.be" userId="S::urn:spo:guest#samuel.vanackere@vlaanderen.be::" providerId="AD" clId="Web-{497D9CB5-A139-AD7C-B886-42D934A3E098}" dt="2024-05-31T07:42:58.727" v="9"/>
          <pc:sldLayoutMkLst>
            <pc:docMk/>
            <pc:sldMasterMk cId="0" sldId="2147483672"/>
            <pc:sldLayoutMk cId="3634855982" sldId="2147483680"/>
          </pc:sldLayoutMkLst>
        </pc:sldLayoutChg>
        <pc:sldLayoutChg chg="add">
          <pc:chgData name="samuel.vanackere@vlaanderen.be" userId="S::urn:spo:guest#samuel.vanackere@vlaanderen.be::" providerId="AD" clId="Web-{497D9CB5-A139-AD7C-B886-42D934A3E098}" dt="2024-05-31T07:45:19.951" v="21"/>
          <pc:sldLayoutMkLst>
            <pc:docMk/>
            <pc:sldMasterMk cId="0" sldId="2147483672"/>
            <pc:sldLayoutMk cId="3275530104" sldId="2147483683"/>
          </pc:sldLayoutMkLst>
        </pc:sldLayoutChg>
        <pc:sldLayoutChg chg="add">
          <pc:chgData name="samuel.vanackere@vlaanderen.be" userId="S::urn:spo:guest#samuel.vanackere@vlaanderen.be::" providerId="AD" clId="Web-{497D9CB5-A139-AD7C-B886-42D934A3E098}" dt="2024-05-31T07:45:19.966" v="22"/>
          <pc:sldLayoutMkLst>
            <pc:docMk/>
            <pc:sldMasterMk cId="0" sldId="2147483672"/>
            <pc:sldLayoutMk cId="1502632225" sldId="2147483684"/>
          </pc:sldLayoutMkLst>
        </pc:sldLayoutChg>
        <pc:sldLayoutChg chg="add">
          <pc:chgData name="samuel.vanackere@vlaanderen.be" userId="S::urn:spo:guest#samuel.vanackere@vlaanderen.be::" providerId="AD" clId="Web-{497D9CB5-A139-AD7C-B886-42D934A3E098}" dt="2024-05-31T07:45:20.029" v="24"/>
          <pc:sldLayoutMkLst>
            <pc:docMk/>
            <pc:sldMasterMk cId="0" sldId="2147483672"/>
            <pc:sldLayoutMk cId="125069832" sldId="2147483685"/>
          </pc:sldLayoutMkLst>
        </pc:sldLayoutChg>
        <pc:sldLayoutChg chg="add">
          <pc:chgData name="samuel.vanackere@vlaanderen.be" userId="S::urn:spo:guest#samuel.vanackere@vlaanderen.be::" providerId="AD" clId="Web-{497D9CB5-A139-AD7C-B886-42D934A3E098}" dt="2024-05-31T07:45:20.263" v="29"/>
          <pc:sldLayoutMkLst>
            <pc:docMk/>
            <pc:sldMasterMk cId="0" sldId="2147483672"/>
            <pc:sldLayoutMk cId="1211697701" sldId="2147483686"/>
          </pc:sldLayoutMkLst>
        </pc:sldLayoutChg>
      </pc:sldMasterChg>
    </pc:docChg>
  </pc:docChgLst>
  <pc:docChgLst>
    <pc:chgData name="jo.deruyver" userId="S::jo.deruyver_mow.vlaanderen.be#ext#@gentplus.onmicrosoft.com::cef91567-da80-4e36-9379-94a71c060174" providerId="AD" clId="Web-{026ED529-F17F-7589-52F9-E1BBDAE621AF}"/>
    <pc:docChg chg="addSld delSld modSld sldOrd">
      <pc:chgData name="jo.deruyver" userId="S::jo.deruyver_mow.vlaanderen.be#ext#@gentplus.onmicrosoft.com::cef91567-da80-4e36-9379-94a71c060174" providerId="AD" clId="Web-{026ED529-F17F-7589-52F9-E1BBDAE621AF}" dt="2024-05-31T13:19:16.796" v="351" actId="1076"/>
      <pc:docMkLst>
        <pc:docMk/>
      </pc:docMkLst>
      <pc:sldChg chg="del">
        <pc:chgData name="jo.deruyver" userId="S::jo.deruyver_mow.vlaanderen.be#ext#@gentplus.onmicrosoft.com::cef91567-da80-4e36-9379-94a71c060174" providerId="AD" clId="Web-{026ED529-F17F-7589-52F9-E1BBDAE621AF}" dt="2024-05-31T08:41:01.146" v="28"/>
        <pc:sldMkLst>
          <pc:docMk/>
          <pc:sldMk cId="3545731287" sldId="1191"/>
        </pc:sldMkLst>
      </pc:sldChg>
      <pc:sldChg chg="del">
        <pc:chgData name="jo.deruyver" userId="S::jo.deruyver_mow.vlaanderen.be#ext#@gentplus.onmicrosoft.com::cef91567-da80-4e36-9379-94a71c060174" providerId="AD" clId="Web-{026ED529-F17F-7589-52F9-E1BBDAE621AF}" dt="2024-05-31T08:41:06.725" v="29"/>
        <pc:sldMkLst>
          <pc:docMk/>
          <pc:sldMk cId="1669135445" sldId="1197"/>
        </pc:sldMkLst>
      </pc:sldChg>
      <pc:sldChg chg="addSp delSp modSp">
        <pc:chgData name="jo.deruyver" userId="S::jo.deruyver_mow.vlaanderen.be#ext#@gentplus.onmicrosoft.com::cef91567-da80-4e36-9379-94a71c060174" providerId="AD" clId="Web-{026ED529-F17F-7589-52F9-E1BBDAE621AF}" dt="2024-05-31T11:35:02.214" v="39"/>
        <pc:sldMkLst>
          <pc:docMk/>
          <pc:sldMk cId="1678971596" sldId="1201"/>
        </pc:sldMkLst>
      </pc:sldChg>
      <pc:sldChg chg="addSp delSp modSp add ord replId">
        <pc:chgData name="jo.deruyver" userId="S::jo.deruyver_mow.vlaanderen.be#ext#@gentplus.onmicrosoft.com::cef91567-da80-4e36-9379-94a71c060174" providerId="AD" clId="Web-{026ED529-F17F-7589-52F9-E1BBDAE621AF}" dt="2024-05-31T12:43:03.196" v="266"/>
        <pc:sldMkLst>
          <pc:docMk/>
          <pc:sldMk cId="3667033917" sldId="1202"/>
        </pc:sldMkLst>
      </pc:sldChg>
      <pc:sldChg chg="addSp delSp modSp add del replId">
        <pc:chgData name="jo.deruyver" userId="S::jo.deruyver_mow.vlaanderen.be#ext#@gentplus.onmicrosoft.com::cef91567-da80-4e36-9379-94a71c060174" providerId="AD" clId="Web-{026ED529-F17F-7589-52F9-E1BBDAE621AF}" dt="2024-05-31T07:59:53.050" v="25"/>
        <pc:sldMkLst>
          <pc:docMk/>
          <pc:sldMk cId="2833359580" sldId="2147469102"/>
        </pc:sldMkLst>
      </pc:sldChg>
      <pc:sldChg chg="delSp modSp add replId">
        <pc:chgData name="jo.deruyver" userId="S::jo.deruyver_mow.vlaanderen.be#ext#@gentplus.onmicrosoft.com::cef91567-da80-4e36-9379-94a71c060174" providerId="AD" clId="Web-{026ED529-F17F-7589-52F9-E1BBDAE621AF}" dt="2024-05-31T11:46:14.880" v="63" actId="20577"/>
        <pc:sldMkLst>
          <pc:docMk/>
          <pc:sldMk cId="2902234888" sldId="2147469468"/>
        </pc:sldMkLst>
      </pc:sldChg>
      <pc:sldChg chg="delSp add del replId">
        <pc:chgData name="jo.deruyver" userId="S::jo.deruyver_mow.vlaanderen.be#ext#@gentplus.onmicrosoft.com::cef91567-da80-4e36-9379-94a71c060174" providerId="AD" clId="Web-{026ED529-F17F-7589-52F9-E1BBDAE621AF}" dt="2024-05-31T11:46:42.505" v="67"/>
        <pc:sldMkLst>
          <pc:docMk/>
          <pc:sldMk cId="1763800614" sldId="2147469469"/>
        </pc:sldMkLst>
      </pc:sldChg>
      <pc:sldChg chg="delSp modSp add replId">
        <pc:chgData name="jo.deruyver" userId="S::jo.deruyver_mow.vlaanderen.be#ext#@gentplus.onmicrosoft.com::cef91567-da80-4e36-9379-94a71c060174" providerId="AD" clId="Web-{026ED529-F17F-7589-52F9-E1BBDAE621AF}" dt="2024-05-31T12:44:16.419" v="325" actId="20577"/>
        <pc:sldMkLst>
          <pc:docMk/>
          <pc:sldMk cId="3686910927" sldId="2147469470"/>
        </pc:sldMkLst>
      </pc:sldChg>
      <pc:sldChg chg="addSp delSp modSp add replId">
        <pc:chgData name="jo.deruyver" userId="S::jo.deruyver_mow.vlaanderen.be#ext#@gentplus.onmicrosoft.com::cef91567-da80-4e36-9379-94a71c060174" providerId="AD" clId="Web-{026ED529-F17F-7589-52F9-E1BBDAE621AF}" dt="2024-05-31T13:18:08.995" v="343" actId="14100"/>
        <pc:sldMkLst>
          <pc:docMk/>
          <pc:sldMk cId="2380082416" sldId="2147469471"/>
        </pc:sldMkLst>
      </pc:sldChg>
      <pc:sldChg chg="addSp delSp modSp add replId">
        <pc:chgData name="jo.deruyver" userId="S::jo.deruyver_mow.vlaanderen.be#ext#@gentplus.onmicrosoft.com::cef91567-da80-4e36-9379-94a71c060174" providerId="AD" clId="Web-{026ED529-F17F-7589-52F9-E1BBDAE621AF}" dt="2024-05-31T13:19:16.796" v="351" actId="1076"/>
        <pc:sldMkLst>
          <pc:docMk/>
          <pc:sldMk cId="2689726044" sldId="2147469472"/>
        </pc:sldMkLst>
      </pc:sldChg>
    </pc:docChg>
  </pc:docChgLst>
  <pc:docChgLst>
    <pc:chgData name="jo.deruyver" userId="S::jo.deruyver_mow.vlaanderen.be#ext#@gentplus.onmicrosoft.com::cef91567-da80-4e36-9379-94a71c060174" providerId="AD" clId="Web-{34F6A889-4DBD-D3B3-879C-ED22DFD046E1}"/>
    <pc:docChg chg="addSld delSld modSld sldOrd">
      <pc:chgData name="jo.deruyver" userId="S::jo.deruyver_mow.vlaanderen.be#ext#@gentplus.onmicrosoft.com::cef91567-da80-4e36-9379-94a71c060174" providerId="AD" clId="Web-{34F6A889-4DBD-D3B3-879C-ED22DFD046E1}" dt="2024-06-07T13:02:29.990" v="355"/>
      <pc:docMkLst>
        <pc:docMk/>
      </pc:docMkLst>
      <pc:sldChg chg="del">
        <pc:chgData name="jo.deruyver" userId="S::jo.deruyver_mow.vlaanderen.be#ext#@gentplus.onmicrosoft.com::cef91567-da80-4e36-9379-94a71c060174" providerId="AD" clId="Web-{34F6A889-4DBD-D3B3-879C-ED22DFD046E1}" dt="2024-06-07T11:26:27.588" v="3"/>
        <pc:sldMkLst>
          <pc:docMk/>
          <pc:sldMk cId="1197825164" sldId="1188"/>
        </pc:sldMkLst>
      </pc:sldChg>
      <pc:sldChg chg="mod modShow">
        <pc:chgData name="jo.deruyver" userId="S::jo.deruyver_mow.vlaanderen.be#ext#@gentplus.onmicrosoft.com::cef91567-da80-4e36-9379-94a71c060174" providerId="AD" clId="Web-{34F6A889-4DBD-D3B3-879C-ED22DFD046E1}" dt="2024-06-07T11:27:57.903" v="4"/>
        <pc:sldMkLst>
          <pc:docMk/>
          <pc:sldMk cId="78550587" sldId="1198"/>
        </pc:sldMkLst>
      </pc:sldChg>
      <pc:sldChg chg="modSp">
        <pc:chgData name="jo.deruyver" userId="S::jo.deruyver_mow.vlaanderen.be#ext#@gentplus.onmicrosoft.com::cef91567-da80-4e36-9379-94a71c060174" providerId="AD" clId="Web-{34F6A889-4DBD-D3B3-879C-ED22DFD046E1}" dt="2024-06-07T11:31:52.006" v="19" actId="14100"/>
        <pc:sldMkLst>
          <pc:docMk/>
          <pc:sldMk cId="3773005982" sldId="1200"/>
        </pc:sldMkLst>
      </pc:sldChg>
      <pc:sldChg chg="modSp">
        <pc:chgData name="jo.deruyver" userId="S::jo.deruyver_mow.vlaanderen.be#ext#@gentplus.onmicrosoft.com::cef91567-da80-4e36-9379-94a71c060174" providerId="AD" clId="Web-{34F6A889-4DBD-D3B3-879C-ED22DFD046E1}" dt="2024-06-07T11:30:39.941" v="13" actId="14100"/>
        <pc:sldMkLst>
          <pc:docMk/>
          <pc:sldMk cId="1678971596" sldId="1201"/>
        </pc:sldMkLst>
      </pc:sldChg>
      <pc:sldChg chg="modSp">
        <pc:chgData name="jo.deruyver" userId="S::jo.deruyver_mow.vlaanderen.be#ext#@gentplus.onmicrosoft.com::cef91567-da80-4e36-9379-94a71c060174" providerId="AD" clId="Web-{34F6A889-4DBD-D3B3-879C-ED22DFD046E1}" dt="2024-06-07T11:32:13.538" v="26" actId="14100"/>
        <pc:sldMkLst>
          <pc:docMk/>
          <pc:sldMk cId="3667033917" sldId="1202"/>
        </pc:sldMkLst>
      </pc:sldChg>
      <pc:sldChg chg="addSp delSp modSp">
        <pc:chgData name="jo.deruyver" userId="S::jo.deruyver_mow.vlaanderen.be#ext#@gentplus.onmicrosoft.com::cef91567-da80-4e36-9379-94a71c060174" providerId="AD" clId="Web-{34F6A889-4DBD-D3B3-879C-ED22DFD046E1}" dt="2024-06-07T12:55:53.866" v="330" actId="1076"/>
        <pc:sldMkLst>
          <pc:docMk/>
          <pc:sldMk cId="3893403222" sldId="1239"/>
        </pc:sldMkLst>
      </pc:sldChg>
      <pc:sldChg chg="addSp delSp modSp">
        <pc:chgData name="jo.deruyver" userId="S::jo.deruyver_mow.vlaanderen.be#ext#@gentplus.onmicrosoft.com::cef91567-da80-4e36-9379-94a71c060174" providerId="AD" clId="Web-{34F6A889-4DBD-D3B3-879C-ED22DFD046E1}" dt="2024-06-07T11:44:44.394" v="42" actId="14100"/>
        <pc:sldMkLst>
          <pc:docMk/>
          <pc:sldMk cId="2926986638" sldId="2147469468"/>
        </pc:sldMkLst>
      </pc:sldChg>
      <pc:sldChg chg="del">
        <pc:chgData name="jo.deruyver" userId="S::jo.deruyver_mow.vlaanderen.be#ext#@gentplus.onmicrosoft.com::cef91567-da80-4e36-9379-94a71c060174" providerId="AD" clId="Web-{34F6A889-4DBD-D3B3-879C-ED22DFD046E1}" dt="2024-06-07T12:20:42.709" v="96"/>
        <pc:sldMkLst>
          <pc:docMk/>
          <pc:sldMk cId="3811763425" sldId="2147469470"/>
        </pc:sldMkLst>
      </pc:sldChg>
      <pc:sldChg chg="del">
        <pc:chgData name="jo.deruyver" userId="S::jo.deruyver_mow.vlaanderen.be#ext#@gentplus.onmicrosoft.com::cef91567-da80-4e36-9379-94a71c060174" providerId="AD" clId="Web-{34F6A889-4DBD-D3B3-879C-ED22DFD046E1}" dt="2024-06-07T12:37:33.684" v="250"/>
        <pc:sldMkLst>
          <pc:docMk/>
          <pc:sldMk cId="2380082416" sldId="2147469471"/>
        </pc:sldMkLst>
      </pc:sldChg>
      <pc:sldChg chg="addSp delSp modSp ord">
        <pc:chgData name="jo.deruyver" userId="S::jo.deruyver_mow.vlaanderen.be#ext#@gentplus.onmicrosoft.com::cef91567-da80-4e36-9379-94a71c060174" providerId="AD" clId="Web-{34F6A889-4DBD-D3B3-879C-ED22DFD046E1}" dt="2024-06-07T12:15:34.026" v="72" actId="1076"/>
        <pc:sldMkLst>
          <pc:docMk/>
          <pc:sldMk cId="2689726044" sldId="2147469472"/>
        </pc:sldMkLst>
      </pc:sldChg>
      <pc:sldChg chg="addSp modSp del addAnim">
        <pc:chgData name="jo.deruyver" userId="S::jo.deruyver_mow.vlaanderen.be#ext#@gentplus.onmicrosoft.com::cef91567-da80-4e36-9379-94a71c060174" providerId="AD" clId="Web-{34F6A889-4DBD-D3B3-879C-ED22DFD046E1}" dt="2024-06-07T13:01:08.925" v="353"/>
        <pc:sldMkLst>
          <pc:docMk/>
          <pc:sldMk cId="4264068400" sldId="2147469473"/>
        </pc:sldMkLst>
      </pc:sldChg>
      <pc:sldChg chg="del">
        <pc:chgData name="jo.deruyver" userId="S::jo.deruyver_mow.vlaanderen.be#ext#@gentplus.onmicrosoft.com::cef91567-da80-4e36-9379-94a71c060174" providerId="AD" clId="Web-{34F6A889-4DBD-D3B3-879C-ED22DFD046E1}" dt="2024-06-07T12:37:46.919" v="252"/>
        <pc:sldMkLst>
          <pc:docMk/>
          <pc:sldMk cId="1155870396" sldId="2147469474"/>
        </pc:sldMkLst>
      </pc:sldChg>
      <pc:sldChg chg="del mod modShow">
        <pc:chgData name="jo.deruyver" userId="S::jo.deruyver_mow.vlaanderen.be#ext#@gentplus.onmicrosoft.com::cef91567-da80-4e36-9379-94a71c060174" providerId="AD" clId="Web-{34F6A889-4DBD-D3B3-879C-ED22DFD046E1}" dt="2024-06-07T13:02:29.990" v="355"/>
        <pc:sldMkLst>
          <pc:docMk/>
          <pc:sldMk cId="719568694" sldId="2147469475"/>
        </pc:sldMkLst>
      </pc:sldChg>
      <pc:sldChg chg="modSp ord">
        <pc:chgData name="jo.deruyver" userId="S::jo.deruyver_mow.vlaanderen.be#ext#@gentplus.onmicrosoft.com::cef91567-da80-4e36-9379-94a71c060174" providerId="AD" clId="Web-{34F6A889-4DBD-D3B3-879C-ED22DFD046E1}" dt="2024-06-07T12:16:46.716" v="75" actId="20577"/>
        <pc:sldMkLst>
          <pc:docMk/>
          <pc:sldMk cId="1690326366" sldId="2147470044"/>
        </pc:sldMkLst>
      </pc:sldChg>
      <pc:sldChg chg="del">
        <pc:chgData name="jo.deruyver" userId="S::jo.deruyver_mow.vlaanderen.be#ext#@gentplus.onmicrosoft.com::cef91567-da80-4e36-9379-94a71c060174" providerId="AD" clId="Web-{34F6A889-4DBD-D3B3-879C-ED22DFD046E1}" dt="2024-06-07T12:37:35.403" v="251"/>
        <pc:sldMkLst>
          <pc:docMk/>
          <pc:sldMk cId="2850150738" sldId="2147470045"/>
        </pc:sldMkLst>
      </pc:sldChg>
      <pc:sldChg chg="mod modShow">
        <pc:chgData name="jo.deruyver" userId="S::jo.deruyver_mow.vlaanderen.be#ext#@gentplus.onmicrosoft.com::cef91567-da80-4e36-9379-94a71c060174" providerId="AD" clId="Web-{34F6A889-4DBD-D3B3-879C-ED22DFD046E1}" dt="2024-06-07T11:24:49.131" v="0"/>
        <pc:sldMkLst>
          <pc:docMk/>
          <pc:sldMk cId="3351202970" sldId="2147470054"/>
        </pc:sldMkLst>
      </pc:sldChg>
      <pc:sldChg chg="del mod modShow">
        <pc:chgData name="jo.deruyver" userId="S::jo.deruyver_mow.vlaanderen.be#ext#@gentplus.onmicrosoft.com::cef91567-da80-4e36-9379-94a71c060174" providerId="AD" clId="Web-{34F6A889-4DBD-D3B3-879C-ED22DFD046E1}" dt="2024-06-07T11:25:27.851" v="2"/>
        <pc:sldMkLst>
          <pc:docMk/>
          <pc:sldMk cId="3633448021" sldId="2147470055"/>
        </pc:sldMkLst>
      </pc:sldChg>
      <pc:sldChg chg="del">
        <pc:chgData name="jo.deruyver" userId="S::jo.deruyver_mow.vlaanderen.be#ext#@gentplus.onmicrosoft.com::cef91567-da80-4e36-9379-94a71c060174" providerId="AD" clId="Web-{34F6A889-4DBD-D3B3-879C-ED22DFD046E1}" dt="2024-06-07T12:13:28.333" v="60"/>
        <pc:sldMkLst>
          <pc:docMk/>
          <pc:sldMk cId="3759413823" sldId="2147470056"/>
        </pc:sldMkLst>
      </pc:sldChg>
      <pc:sldChg chg="modSp ord">
        <pc:chgData name="jo.deruyver" userId="S::jo.deruyver_mow.vlaanderen.be#ext#@gentplus.onmicrosoft.com::cef91567-da80-4e36-9379-94a71c060174" providerId="AD" clId="Web-{34F6A889-4DBD-D3B3-879C-ED22DFD046E1}" dt="2024-06-07T12:17:52.328" v="83" actId="1076"/>
        <pc:sldMkLst>
          <pc:docMk/>
          <pc:sldMk cId="540213614" sldId="2147470063"/>
        </pc:sldMkLst>
      </pc:sldChg>
      <pc:sldChg chg="del">
        <pc:chgData name="jo.deruyver" userId="S::jo.deruyver_mow.vlaanderen.be#ext#@gentplus.onmicrosoft.com::cef91567-da80-4e36-9379-94a71c060174" providerId="AD" clId="Web-{34F6A889-4DBD-D3B3-879C-ED22DFD046E1}" dt="2024-06-07T12:37:30.262" v="249"/>
        <pc:sldMkLst>
          <pc:docMk/>
          <pc:sldMk cId="687903108" sldId="2147470064"/>
        </pc:sldMkLst>
      </pc:sldChg>
      <pc:sldChg chg="addSp delSp modSp ord">
        <pc:chgData name="jo.deruyver" userId="S::jo.deruyver_mow.vlaanderen.be#ext#@gentplus.onmicrosoft.com::cef91567-da80-4e36-9379-94a71c060174" providerId="AD" clId="Web-{34F6A889-4DBD-D3B3-879C-ED22DFD046E1}" dt="2024-06-07T12:19:20.347" v="95"/>
        <pc:sldMkLst>
          <pc:docMk/>
          <pc:sldMk cId="3392202902" sldId="2147470065"/>
        </pc:sldMkLst>
      </pc:sldChg>
      <pc:sldChg chg="addSp delSp modSp">
        <pc:chgData name="jo.deruyver" userId="S::jo.deruyver_mow.vlaanderen.be#ext#@gentplus.onmicrosoft.com::cef91567-da80-4e36-9379-94a71c060174" providerId="AD" clId="Web-{34F6A889-4DBD-D3B3-879C-ED22DFD046E1}" dt="2024-06-07T12:06:33.662" v="59"/>
        <pc:sldMkLst>
          <pc:docMk/>
          <pc:sldMk cId="3943882203" sldId="2147470068"/>
        </pc:sldMkLst>
      </pc:sldChg>
      <pc:sldChg chg="addSp delSp modSp ord">
        <pc:chgData name="jo.deruyver" userId="S::jo.deruyver_mow.vlaanderen.be#ext#@gentplus.onmicrosoft.com::cef91567-da80-4e36-9379-94a71c060174" providerId="AD" clId="Web-{34F6A889-4DBD-D3B3-879C-ED22DFD046E1}" dt="2024-06-07T12:36:38.385" v="248"/>
        <pc:sldMkLst>
          <pc:docMk/>
          <pc:sldMk cId="1823622062" sldId="2147470073"/>
        </pc:sldMkLst>
      </pc:sldChg>
      <pc:sldChg chg="addSp delSp modSp add replId addAnim">
        <pc:chgData name="jo.deruyver" userId="S::jo.deruyver_mow.vlaanderen.be#ext#@gentplus.onmicrosoft.com::cef91567-da80-4e36-9379-94a71c060174" providerId="AD" clId="Web-{34F6A889-4DBD-D3B3-879C-ED22DFD046E1}" dt="2024-06-07T13:00:58.971" v="352" actId="1076"/>
        <pc:sldMkLst>
          <pc:docMk/>
          <pc:sldMk cId="3725055433" sldId="2147470078"/>
        </pc:sldMkLst>
      </pc:sldChg>
    </pc:docChg>
  </pc:docChgLst>
  <pc:docChgLst>
    <pc:chgData name="jo.deruyver" userId="S::jo.deruyver_mow.vlaanderen.be#ext#@gentplus.onmicrosoft.com::cef91567-da80-4e36-9379-94a71c060174" providerId="AD" clId="Web-{7A7FA5C8-9FC4-3928-17DA-29D5C9DC6C8E}"/>
    <pc:docChg chg="addSld modSld">
      <pc:chgData name="jo.deruyver" userId="S::jo.deruyver_mow.vlaanderen.be#ext#@gentplus.onmicrosoft.com::cef91567-da80-4e36-9379-94a71c060174" providerId="AD" clId="Web-{7A7FA5C8-9FC4-3928-17DA-29D5C9DC6C8E}" dt="2024-06-06T12:26:44.482" v="41"/>
      <pc:docMkLst>
        <pc:docMk/>
      </pc:docMkLst>
      <pc:sldChg chg="addSp delSp modSp">
        <pc:chgData name="jo.deruyver" userId="S::jo.deruyver_mow.vlaanderen.be#ext#@gentplus.onmicrosoft.com::cef91567-da80-4e36-9379-94a71c060174" providerId="AD" clId="Web-{7A7FA5C8-9FC4-3928-17DA-29D5C9DC6C8E}" dt="2024-06-06T12:16:52.024" v="9" actId="14100"/>
        <pc:sldMkLst>
          <pc:docMk/>
          <pc:sldMk cId="2689726044" sldId="2147469472"/>
        </pc:sldMkLst>
      </pc:sldChg>
      <pc:sldChg chg="addSp modSp">
        <pc:chgData name="jo.deruyver" userId="S::jo.deruyver_mow.vlaanderen.be#ext#@gentplus.onmicrosoft.com::cef91567-da80-4e36-9379-94a71c060174" providerId="AD" clId="Web-{7A7FA5C8-9FC4-3928-17DA-29D5C9DC6C8E}" dt="2024-06-06T12:20:20.828" v="20" actId="14100"/>
        <pc:sldMkLst>
          <pc:docMk/>
          <pc:sldMk cId="1690326366" sldId="2147470044"/>
        </pc:sldMkLst>
      </pc:sldChg>
      <pc:sldChg chg="addSp delSp modSp add replId">
        <pc:chgData name="jo.deruyver" userId="S::jo.deruyver_mow.vlaanderen.be#ext#@gentplus.onmicrosoft.com::cef91567-da80-4e36-9379-94a71c060174" providerId="AD" clId="Web-{7A7FA5C8-9FC4-3928-17DA-29D5C9DC6C8E}" dt="2024-06-06T12:25:06.572" v="30"/>
        <pc:sldMkLst>
          <pc:docMk/>
          <pc:sldMk cId="540213614" sldId="2147470063"/>
        </pc:sldMkLst>
      </pc:sldChg>
      <pc:sldChg chg="delSp add replId">
        <pc:chgData name="jo.deruyver" userId="S::jo.deruyver_mow.vlaanderen.be#ext#@gentplus.onmicrosoft.com::cef91567-da80-4e36-9379-94a71c060174" providerId="AD" clId="Web-{7A7FA5C8-9FC4-3928-17DA-29D5C9DC6C8E}" dt="2024-06-06T12:26:44.482" v="41"/>
        <pc:sldMkLst>
          <pc:docMk/>
          <pc:sldMk cId="687903108" sldId="2147470064"/>
        </pc:sldMkLst>
      </pc:sldChg>
      <pc:sldChg chg="addSp delSp modSp add replId addAnim">
        <pc:chgData name="jo.deruyver" userId="S::jo.deruyver_mow.vlaanderen.be#ext#@gentplus.onmicrosoft.com::cef91567-da80-4e36-9379-94a71c060174" providerId="AD" clId="Web-{7A7FA5C8-9FC4-3928-17DA-29D5C9DC6C8E}" dt="2024-06-06T12:26:20.950" v="40"/>
        <pc:sldMkLst>
          <pc:docMk/>
          <pc:sldMk cId="3392202902" sldId="2147470065"/>
        </pc:sldMkLst>
      </pc:sldChg>
    </pc:docChg>
  </pc:docChgLst>
  <pc:docChgLst>
    <pc:chgData name="Van Leynseele Sarah" userId="S::sarah.vanleynseele@stad.gent::1a15f555-dd88-4bbb-a164-29bea6db61d3" providerId="AD" clId="Web-{909B8254-8514-8101-731E-9E11E9DAD369}"/>
    <pc:docChg chg="modSld">
      <pc:chgData name="Van Leynseele Sarah" userId="S::sarah.vanleynseele@stad.gent::1a15f555-dd88-4bbb-a164-29bea6db61d3" providerId="AD" clId="Web-{909B8254-8514-8101-731E-9E11E9DAD369}" dt="2024-06-10T09:24:34.314" v="0" actId="20577"/>
      <pc:docMkLst>
        <pc:docMk/>
      </pc:docMkLst>
      <pc:sldChg chg="modSp">
        <pc:chgData name="Van Leynseele Sarah" userId="S::sarah.vanleynseele@stad.gent::1a15f555-dd88-4bbb-a164-29bea6db61d3" providerId="AD" clId="Web-{909B8254-8514-8101-731E-9E11E9DAD369}" dt="2024-06-10T09:24:34.314" v="0" actId="20577"/>
        <pc:sldMkLst>
          <pc:docMk/>
          <pc:sldMk cId="1892964182" sldId="2147470047"/>
        </pc:sldMkLst>
      </pc:sldChg>
    </pc:docChg>
  </pc:docChgLst>
  <pc:docChgLst>
    <pc:chgData name="jo.deruyver" userId="S::jo.deruyver_mow.vlaanderen.be#ext#@gentplus.onmicrosoft.com::cef91567-da80-4e36-9379-94a71c060174" providerId="AD" clId="Web-{E6F4FA29-84A6-D39C-A16A-532F63E68B35}"/>
    <pc:docChg chg="modSld">
      <pc:chgData name="jo.deruyver" userId="S::jo.deruyver_mow.vlaanderen.be#ext#@gentplus.onmicrosoft.com::cef91567-da80-4e36-9379-94a71c060174" providerId="AD" clId="Web-{E6F4FA29-84A6-D39C-A16A-532F63E68B35}" dt="2024-06-10T08:06:32.292" v="21"/>
      <pc:docMkLst>
        <pc:docMk/>
      </pc:docMkLst>
      <pc:sldChg chg="delSp">
        <pc:chgData name="jo.deruyver" userId="S::jo.deruyver_mow.vlaanderen.be#ext#@gentplus.onmicrosoft.com::cef91567-da80-4e36-9379-94a71c060174" providerId="AD" clId="Web-{E6F4FA29-84A6-D39C-A16A-532F63E68B35}" dt="2024-06-10T08:06:32.292" v="21"/>
        <pc:sldMkLst>
          <pc:docMk/>
          <pc:sldMk cId="3893403222" sldId="1239"/>
        </pc:sldMkLst>
      </pc:sldChg>
      <pc:sldChg chg="modSp">
        <pc:chgData name="jo.deruyver" userId="S::jo.deruyver_mow.vlaanderen.be#ext#@gentplus.onmicrosoft.com::cef91567-da80-4e36-9379-94a71c060174" providerId="AD" clId="Web-{E6F4FA29-84A6-D39C-A16A-532F63E68B35}" dt="2024-06-10T08:04:13.318" v="20" actId="20577"/>
        <pc:sldMkLst>
          <pc:docMk/>
          <pc:sldMk cId="214195099" sldId="2952"/>
        </pc:sldMkLst>
      </pc:sldChg>
    </pc:docChg>
  </pc:docChgLst>
  <pc:docChgLst>
    <pc:chgData name="Van den Cruyce Kris" userId="S::kris.vandencruyce_mow.vlaanderen.be#ext#@gentplus.onmicrosoft.com::8a30312f-ba49-4484-8944-7bf2d1c8856b" providerId="AD" clId="Web-{9C69CE08-8C33-0D22-DED1-10A4571C382F}"/>
    <pc:docChg chg="addSld delSld modSld sldOrd">
      <pc:chgData name="Van den Cruyce Kris" userId="S::kris.vandencruyce_mow.vlaanderen.be#ext#@gentplus.onmicrosoft.com::8a30312f-ba49-4484-8944-7bf2d1c8856b" providerId="AD" clId="Web-{9C69CE08-8C33-0D22-DED1-10A4571C382F}" dt="2024-04-09T16:05:09.589" v="280"/>
      <pc:docMkLst>
        <pc:docMk/>
      </pc:docMkLst>
      <pc:sldChg chg="modSp">
        <pc:chgData name="Van den Cruyce Kris" userId="S::kris.vandencruyce_mow.vlaanderen.be#ext#@gentplus.onmicrosoft.com::8a30312f-ba49-4484-8944-7bf2d1c8856b" providerId="AD" clId="Web-{9C69CE08-8C33-0D22-DED1-10A4571C382F}" dt="2024-04-09T15:51:24.223" v="29" actId="14100"/>
        <pc:sldMkLst>
          <pc:docMk/>
          <pc:sldMk cId="3981461484" sldId="284"/>
        </pc:sldMkLst>
      </pc:sldChg>
      <pc:sldChg chg="addSp delSp modSp mod ord modClrScheme chgLayout">
        <pc:chgData name="Van den Cruyce Kris" userId="S::kris.vandencruyce_mow.vlaanderen.be#ext#@gentplus.onmicrosoft.com::8a30312f-ba49-4484-8944-7bf2d1c8856b" providerId="AD" clId="Web-{9C69CE08-8C33-0D22-DED1-10A4571C382F}" dt="2024-04-09T16:01:06.676" v="229" actId="20577"/>
        <pc:sldMkLst>
          <pc:docMk/>
          <pc:sldMk cId="792181734" sldId="286"/>
        </pc:sldMkLst>
      </pc:sldChg>
      <pc:sldChg chg="delSp modSp mod ord modClrScheme chgLayout">
        <pc:chgData name="Van den Cruyce Kris" userId="S::kris.vandencruyce_mow.vlaanderen.be#ext#@gentplus.onmicrosoft.com::8a30312f-ba49-4484-8944-7bf2d1c8856b" providerId="AD" clId="Web-{9C69CE08-8C33-0D22-DED1-10A4571C382F}" dt="2024-04-09T16:05:04.620" v="278"/>
        <pc:sldMkLst>
          <pc:docMk/>
          <pc:sldMk cId="592537749" sldId="287"/>
        </pc:sldMkLst>
      </pc:sldChg>
      <pc:sldChg chg="modSp">
        <pc:chgData name="Van den Cruyce Kris" userId="S::kris.vandencruyce_mow.vlaanderen.be#ext#@gentplus.onmicrosoft.com::8a30312f-ba49-4484-8944-7bf2d1c8856b" providerId="AD" clId="Web-{9C69CE08-8C33-0D22-DED1-10A4571C382F}" dt="2024-04-09T15:54:07.087" v="59" actId="20577"/>
        <pc:sldMkLst>
          <pc:docMk/>
          <pc:sldMk cId="1634445612" sldId="289"/>
        </pc:sldMkLst>
      </pc:sldChg>
      <pc:sldChg chg="addSp delSp">
        <pc:chgData name="Van den Cruyce Kris" userId="S::kris.vandencruyce_mow.vlaanderen.be#ext#@gentplus.onmicrosoft.com::8a30312f-ba49-4484-8944-7bf2d1c8856b" providerId="AD" clId="Web-{9C69CE08-8C33-0D22-DED1-10A4571C382F}" dt="2024-04-09T16:02:24.709" v="251"/>
        <pc:sldMkLst>
          <pc:docMk/>
          <pc:sldMk cId="2480410962" sldId="290"/>
        </pc:sldMkLst>
      </pc:sldChg>
      <pc:sldChg chg="addSp delSp modSp add ord replId">
        <pc:chgData name="Van den Cruyce Kris" userId="S::kris.vandencruyce_mow.vlaanderen.be#ext#@gentplus.onmicrosoft.com::8a30312f-ba49-4484-8944-7bf2d1c8856b" providerId="AD" clId="Web-{9C69CE08-8C33-0D22-DED1-10A4571C382F}" dt="2024-04-09T16:05:09.589" v="280"/>
        <pc:sldMkLst>
          <pc:docMk/>
          <pc:sldMk cId="2078878590" sldId="291"/>
        </pc:sldMkLst>
      </pc:sldChg>
      <pc:sldChg chg="add replId">
        <pc:chgData name="Van den Cruyce Kris" userId="S::kris.vandencruyce_mow.vlaanderen.be#ext#@gentplus.onmicrosoft.com::8a30312f-ba49-4484-8944-7bf2d1c8856b" providerId="AD" clId="Web-{9C69CE08-8C33-0D22-DED1-10A4571C382F}" dt="2024-04-09T16:05:07.089" v="279"/>
        <pc:sldMkLst>
          <pc:docMk/>
          <pc:sldMk cId="2318495254" sldId="292"/>
        </pc:sldMkLst>
      </pc:sldChg>
      <pc:sldChg chg="new del">
        <pc:chgData name="Van den Cruyce Kris" userId="S::kris.vandencruyce_mow.vlaanderen.be#ext#@gentplus.onmicrosoft.com::8a30312f-ba49-4484-8944-7bf2d1c8856b" providerId="AD" clId="Web-{9C69CE08-8C33-0D22-DED1-10A4571C382F}" dt="2024-04-09T16:04:55.667" v="277"/>
        <pc:sldMkLst>
          <pc:docMk/>
          <pc:sldMk cId="3685466768" sldId="292"/>
        </pc:sldMkLst>
      </pc:sldChg>
    </pc:docChg>
  </pc:docChgLst>
  <pc:docChgLst>
    <pc:chgData name="Van Leynseele Sarah" userId="S::sarah.vanleynseele@stad.gent::1a15f555-dd88-4bbb-a164-29bea6db61d3" providerId="AD" clId="Web-{470541DF-6832-4150-898D-CAC344DDC4A9}"/>
    <pc:docChg chg="modSld">
      <pc:chgData name="Van Leynseele Sarah" userId="S::sarah.vanleynseele@stad.gent::1a15f555-dd88-4bbb-a164-29bea6db61d3" providerId="AD" clId="Web-{470541DF-6832-4150-898D-CAC344DDC4A9}" dt="2024-06-06T12:37:03.961" v="14"/>
      <pc:docMkLst>
        <pc:docMk/>
      </pc:docMkLst>
      <pc:sldChg chg="addSp modSp modNotes">
        <pc:chgData name="Van Leynseele Sarah" userId="S::sarah.vanleynseele@stad.gent::1a15f555-dd88-4bbb-a164-29bea6db61d3" providerId="AD" clId="Web-{470541DF-6832-4150-898D-CAC344DDC4A9}" dt="2024-06-06T12:37:03.961" v="14"/>
        <pc:sldMkLst>
          <pc:docMk/>
          <pc:sldMk cId="1892964182" sldId="2147470047"/>
        </pc:sldMkLst>
      </pc:sldChg>
    </pc:docChg>
  </pc:docChgLst>
  <pc:docChgLst>
    <pc:chgData name="Van den Cruyce Kris" userId="S::kris.vandencruyce_mow.vlaanderen.be#ext#@gentplus.onmicrosoft.com::8a30312f-ba49-4484-8944-7bf2d1c8856b" providerId="AD" clId="Web-{888087F3-B02E-57D0-C387-915F8BABECC1}"/>
    <pc:docChg chg="modSld">
      <pc:chgData name="Van den Cruyce Kris" userId="S::kris.vandencruyce_mow.vlaanderen.be#ext#@gentplus.onmicrosoft.com::8a30312f-ba49-4484-8944-7bf2d1c8856b" providerId="AD" clId="Web-{888087F3-B02E-57D0-C387-915F8BABECC1}" dt="2024-05-23T07:44:58.618" v="53" actId="20577"/>
      <pc:docMkLst>
        <pc:docMk/>
      </pc:docMkLst>
      <pc:sldChg chg="modSp">
        <pc:chgData name="Van den Cruyce Kris" userId="S::kris.vandencruyce_mow.vlaanderen.be#ext#@gentplus.onmicrosoft.com::8a30312f-ba49-4484-8944-7bf2d1c8856b" providerId="AD" clId="Web-{888087F3-B02E-57D0-C387-915F8BABECC1}" dt="2024-05-23T07:44:58.618" v="53" actId="20577"/>
        <pc:sldMkLst>
          <pc:docMk/>
          <pc:sldMk cId="2542015357" sldId="1190"/>
        </pc:sldMkLst>
      </pc:sldChg>
    </pc:docChg>
  </pc:docChgLst>
  <pc:docChgLst>
    <pc:chgData name="jo.deruyver" userId="S::jo.deruyver_mow.vlaanderen.be#ext#@gentplus.onmicrosoft.com::cef91567-da80-4e36-9379-94a71c060174" providerId="AD" clId="Web-{A073C910-6858-B85A-86EF-F42FBB620C7B}"/>
    <pc:docChg chg="addSld delSld modSld sldOrd">
      <pc:chgData name="jo.deruyver" userId="S::jo.deruyver_mow.vlaanderen.be#ext#@gentplus.onmicrosoft.com::cef91567-da80-4e36-9379-94a71c060174" providerId="AD" clId="Web-{A073C910-6858-B85A-86EF-F42FBB620C7B}" dt="2024-06-03T12:05:15.094" v="119" actId="20577"/>
      <pc:docMkLst>
        <pc:docMk/>
      </pc:docMkLst>
      <pc:sldChg chg="ord">
        <pc:chgData name="jo.deruyver" userId="S::jo.deruyver_mow.vlaanderen.be#ext#@gentplus.onmicrosoft.com::cef91567-da80-4e36-9379-94a71c060174" providerId="AD" clId="Web-{A073C910-6858-B85A-86EF-F42FBB620C7B}" dt="2024-06-03T11:00:30.974" v="0"/>
        <pc:sldMkLst>
          <pc:docMk/>
          <pc:sldMk cId="1678971596" sldId="1201"/>
        </pc:sldMkLst>
      </pc:sldChg>
      <pc:sldChg chg="ord">
        <pc:chgData name="jo.deruyver" userId="S::jo.deruyver_mow.vlaanderen.be#ext#@gentplus.onmicrosoft.com::cef91567-da80-4e36-9379-94a71c060174" providerId="AD" clId="Web-{A073C910-6858-B85A-86EF-F42FBB620C7B}" dt="2024-06-03T11:00:39.131" v="1"/>
        <pc:sldMkLst>
          <pc:docMk/>
          <pc:sldMk cId="2902234888" sldId="2147469468"/>
        </pc:sldMkLst>
      </pc:sldChg>
      <pc:sldChg chg="addSp delSp modSp add replId">
        <pc:chgData name="jo.deruyver" userId="S::jo.deruyver_mow.vlaanderen.be#ext#@gentplus.onmicrosoft.com::cef91567-da80-4e36-9379-94a71c060174" providerId="AD" clId="Web-{A073C910-6858-B85A-86EF-F42FBB620C7B}" dt="2024-06-03T11:56:14.118" v="76" actId="20577"/>
        <pc:sldMkLst>
          <pc:docMk/>
          <pc:sldMk cId="4264068400" sldId="2147469473"/>
        </pc:sldMkLst>
      </pc:sldChg>
      <pc:sldChg chg="modSp add replId">
        <pc:chgData name="jo.deruyver" userId="S::jo.deruyver_mow.vlaanderen.be#ext#@gentplus.onmicrosoft.com::cef91567-da80-4e36-9379-94a71c060174" providerId="AD" clId="Web-{A073C910-6858-B85A-86EF-F42FBB620C7B}" dt="2024-06-03T11:32:08.531" v="61" actId="20577"/>
        <pc:sldMkLst>
          <pc:docMk/>
          <pc:sldMk cId="1155870396" sldId="2147469474"/>
        </pc:sldMkLst>
      </pc:sldChg>
      <pc:sldChg chg="addSp delSp modSp add replId">
        <pc:chgData name="jo.deruyver" userId="S::jo.deruyver_mow.vlaanderen.be#ext#@gentplus.onmicrosoft.com::cef91567-da80-4e36-9379-94a71c060174" providerId="AD" clId="Web-{A073C910-6858-B85A-86EF-F42FBB620C7B}" dt="2024-06-03T12:05:15.094" v="119" actId="20577"/>
        <pc:sldMkLst>
          <pc:docMk/>
          <pc:sldMk cId="719568694" sldId="2147469475"/>
        </pc:sldMkLst>
      </pc:sldChg>
      <pc:sldChg chg="add del replId">
        <pc:chgData name="jo.deruyver" userId="S::jo.deruyver_mow.vlaanderen.be#ext#@gentplus.onmicrosoft.com::cef91567-da80-4e36-9379-94a71c060174" providerId="AD" clId="Web-{A073C910-6858-B85A-86EF-F42FBB620C7B}" dt="2024-06-03T12:04:34.201" v="80"/>
        <pc:sldMkLst>
          <pc:docMk/>
          <pc:sldMk cId="2680587179" sldId="2147469476"/>
        </pc:sldMkLst>
      </pc:sldChg>
    </pc:docChg>
  </pc:docChgLst>
  <pc:docChgLst>
    <pc:chgData name="Van den Cruyce Kris" userId="S::kris.vandencruyce_mow.vlaanderen.be#ext#@gentplus.onmicrosoft.com::8a30312f-ba49-4484-8944-7bf2d1c8856b" providerId="AD" clId="Web-{BDA44476-A96F-3873-6E54-7C84D85E1447}"/>
    <pc:docChg chg="modSld">
      <pc:chgData name="Van den Cruyce Kris" userId="S::kris.vandencruyce_mow.vlaanderen.be#ext#@gentplus.onmicrosoft.com::8a30312f-ba49-4484-8944-7bf2d1c8856b" providerId="AD" clId="Web-{BDA44476-A96F-3873-6E54-7C84D85E1447}" dt="2024-05-17T07:46:19.917" v="50" actId="20577"/>
      <pc:docMkLst>
        <pc:docMk/>
      </pc:docMkLst>
      <pc:sldChg chg="modSp">
        <pc:chgData name="Van den Cruyce Kris" userId="S::kris.vandencruyce_mow.vlaanderen.be#ext#@gentplus.onmicrosoft.com::8a30312f-ba49-4484-8944-7bf2d1c8856b" providerId="AD" clId="Web-{BDA44476-A96F-3873-6E54-7C84D85E1447}" dt="2024-05-17T07:46:19.917" v="50" actId="20577"/>
        <pc:sldMkLst>
          <pc:docMk/>
          <pc:sldMk cId="2966087120" sldId="1189"/>
        </pc:sldMkLst>
      </pc:sldChg>
    </pc:docChg>
  </pc:docChgLst>
  <pc:docChgLst>
    <pc:chgData name="Willen Carolien" userId="S::carolien.willen_vlaanderen.be#ext#@gentplus.onmicrosoft.com::bfe5e66d-2503-4b7e-aad0-5bb44cf1f372" providerId="AD" clId="Web-{D5B00D67-0DA9-A07A-1327-F6C148767BD9}"/>
    <pc:docChg chg="delSld modSld">
      <pc:chgData name="Willen Carolien" userId="S::carolien.willen_vlaanderen.be#ext#@gentplus.onmicrosoft.com::bfe5e66d-2503-4b7e-aad0-5bb44cf1f372" providerId="AD" clId="Web-{D5B00D67-0DA9-A07A-1327-F6C148767BD9}" dt="2024-06-07T08:34:01.028" v="25"/>
      <pc:docMkLst>
        <pc:docMk/>
      </pc:docMkLst>
      <pc:sldChg chg="del">
        <pc:chgData name="Willen Carolien" userId="S::carolien.willen_vlaanderen.be#ext#@gentplus.onmicrosoft.com::bfe5e66d-2503-4b7e-aad0-5bb44cf1f372" providerId="AD" clId="Web-{D5B00D67-0DA9-A07A-1327-F6C148767BD9}" dt="2024-06-07T08:29:33.181" v="0"/>
        <pc:sldMkLst>
          <pc:docMk/>
          <pc:sldMk cId="1169302370" sldId="1195"/>
        </pc:sldMkLst>
      </pc:sldChg>
      <pc:sldChg chg="modNotes">
        <pc:chgData name="Willen Carolien" userId="S::carolien.willen_vlaanderen.be#ext#@gentplus.onmicrosoft.com::bfe5e66d-2503-4b7e-aad0-5bb44cf1f372" providerId="AD" clId="Web-{D5B00D67-0DA9-A07A-1327-F6C148767BD9}" dt="2024-06-07T08:34:01.028" v="25"/>
        <pc:sldMkLst>
          <pc:docMk/>
          <pc:sldMk cId="2519595189" sldId="2147468966"/>
        </pc:sldMkLst>
      </pc:sldChg>
      <pc:sldChg chg="del">
        <pc:chgData name="Willen Carolien" userId="S::carolien.willen_vlaanderen.be#ext#@gentplus.onmicrosoft.com::bfe5e66d-2503-4b7e-aad0-5bb44cf1f372" providerId="AD" clId="Web-{D5B00D67-0DA9-A07A-1327-F6C148767BD9}" dt="2024-06-07T08:33:37.402" v="1"/>
        <pc:sldMkLst>
          <pc:docMk/>
          <pc:sldMk cId="683843997" sldId="2147469481"/>
        </pc:sldMkLst>
      </pc:sldChg>
    </pc:docChg>
  </pc:docChgLst>
  <pc:docChgLst>
    <pc:chgData name="jo.deruyver" userId="S::jo.deruyver_mow.vlaanderen.be#ext#@gentplus.onmicrosoft.com::cef91567-da80-4e36-9379-94a71c060174" providerId="AD" clId="Web-{6BDAE37F-5C27-076A-EBAE-867442A2F53F}"/>
    <pc:docChg chg="addSld delSld modSld">
      <pc:chgData name="jo.deruyver" userId="S::jo.deruyver_mow.vlaanderen.be#ext#@gentplus.onmicrosoft.com::cef91567-da80-4e36-9379-94a71c060174" providerId="AD" clId="Web-{6BDAE37F-5C27-076A-EBAE-867442A2F53F}" dt="2025-01-19T17:59:30.892" v="895" actId="20577"/>
      <pc:docMkLst>
        <pc:docMk/>
      </pc:docMkLst>
      <pc:sldChg chg="addSp delSp modSp">
        <pc:chgData name="jo.deruyver" userId="S::jo.deruyver_mow.vlaanderen.be#ext#@gentplus.onmicrosoft.com::cef91567-da80-4e36-9379-94a71c060174" providerId="AD" clId="Web-{6BDAE37F-5C27-076A-EBAE-867442A2F53F}" dt="2025-01-19T11:22:10.110" v="118"/>
        <pc:sldMkLst>
          <pc:docMk/>
          <pc:sldMk cId="3344665800" sldId="2147470091"/>
        </pc:sldMkLst>
        <pc:spChg chg="add del mod">
          <ac:chgData name="jo.deruyver" userId="S::jo.deruyver_mow.vlaanderen.be#ext#@gentplus.onmicrosoft.com::cef91567-da80-4e36-9379-94a71c060174" providerId="AD" clId="Web-{6BDAE37F-5C27-076A-EBAE-867442A2F53F}" dt="2025-01-19T11:22:10.110" v="118"/>
          <ac:spMkLst>
            <pc:docMk/>
            <pc:sldMk cId="3344665800" sldId="2147470091"/>
            <ac:spMk id="3" creationId="{E7105DA8-0BFC-4B72-885C-E602D597BE7F}"/>
          </ac:spMkLst>
        </pc:spChg>
      </pc:sldChg>
      <pc:sldChg chg="del">
        <pc:chgData name="jo.deruyver" userId="S::jo.deruyver_mow.vlaanderen.be#ext#@gentplus.onmicrosoft.com::cef91567-da80-4e36-9379-94a71c060174" providerId="AD" clId="Web-{6BDAE37F-5C27-076A-EBAE-867442A2F53F}" dt="2025-01-19T17:06:06.456" v="884"/>
        <pc:sldMkLst>
          <pc:docMk/>
          <pc:sldMk cId="1306796171" sldId="2147470094"/>
        </pc:sldMkLst>
      </pc:sldChg>
      <pc:sldChg chg="addSp delSp modSp del">
        <pc:chgData name="jo.deruyver" userId="S::jo.deruyver_mow.vlaanderen.be#ext#@gentplus.onmicrosoft.com::cef91567-da80-4e36-9379-94a71c060174" providerId="AD" clId="Web-{6BDAE37F-5C27-076A-EBAE-867442A2F53F}" dt="2025-01-19T17:06:06.456" v="883"/>
        <pc:sldMkLst>
          <pc:docMk/>
          <pc:sldMk cId="1451035270" sldId="2147470111"/>
        </pc:sldMkLst>
        <pc:picChg chg="add del mod">
          <ac:chgData name="jo.deruyver" userId="S::jo.deruyver_mow.vlaanderen.be#ext#@gentplus.onmicrosoft.com::cef91567-da80-4e36-9379-94a71c060174" providerId="AD" clId="Web-{6BDAE37F-5C27-076A-EBAE-867442A2F53F}" dt="2025-01-19T10:52:02.254" v="111"/>
          <ac:picMkLst>
            <pc:docMk/>
            <pc:sldMk cId="1451035270" sldId="2147470111"/>
            <ac:picMk id="3" creationId="{7DFD0A4F-7B94-BBF7-C9A7-DFDE135477B1}"/>
          </ac:picMkLst>
        </pc:picChg>
        <pc:picChg chg="add del mod">
          <ac:chgData name="jo.deruyver" userId="S::jo.deruyver_mow.vlaanderen.be#ext#@gentplus.onmicrosoft.com::cef91567-da80-4e36-9379-94a71c060174" providerId="AD" clId="Web-{6BDAE37F-5C27-076A-EBAE-867442A2F53F}" dt="2025-01-19T11:27:12.167" v="129"/>
          <ac:picMkLst>
            <pc:docMk/>
            <pc:sldMk cId="1451035270" sldId="2147470111"/>
            <ac:picMk id="4" creationId="{D0296525-341A-5D02-2958-BEFA1D10AB24}"/>
          </ac:picMkLst>
        </pc:picChg>
      </pc:sldChg>
      <pc:sldChg chg="del">
        <pc:chgData name="jo.deruyver" userId="S::jo.deruyver_mow.vlaanderen.be#ext#@gentplus.onmicrosoft.com::cef91567-da80-4e36-9379-94a71c060174" providerId="AD" clId="Web-{6BDAE37F-5C27-076A-EBAE-867442A2F53F}" dt="2025-01-19T17:06:06.456" v="881"/>
        <pc:sldMkLst>
          <pc:docMk/>
          <pc:sldMk cId="3173261537" sldId="2147470112"/>
        </pc:sldMkLst>
      </pc:sldChg>
      <pc:sldChg chg="del">
        <pc:chgData name="jo.deruyver" userId="S::jo.deruyver_mow.vlaanderen.be#ext#@gentplus.onmicrosoft.com::cef91567-da80-4e36-9379-94a71c060174" providerId="AD" clId="Web-{6BDAE37F-5C27-076A-EBAE-867442A2F53F}" dt="2025-01-19T17:06:06.456" v="880"/>
        <pc:sldMkLst>
          <pc:docMk/>
          <pc:sldMk cId="3688928189" sldId="2147470113"/>
        </pc:sldMkLst>
      </pc:sldChg>
      <pc:sldChg chg="modSp del">
        <pc:chgData name="jo.deruyver" userId="S::jo.deruyver_mow.vlaanderen.be#ext#@gentplus.onmicrosoft.com::cef91567-da80-4e36-9379-94a71c060174" providerId="AD" clId="Web-{6BDAE37F-5C27-076A-EBAE-867442A2F53F}" dt="2025-01-19T17:06:06.456" v="882"/>
        <pc:sldMkLst>
          <pc:docMk/>
          <pc:sldMk cId="485386266" sldId="2147470114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0:51:52.331" v="109" actId="20577"/>
          <ac:spMkLst>
            <pc:docMk/>
            <pc:sldMk cId="485386266" sldId="2147470114"/>
            <ac:spMk id="3" creationId="{5A64D897-1778-571B-0625-03BF1D8E28E0}"/>
          </ac:spMkLst>
        </pc:spChg>
      </pc:sldChg>
      <pc:sldChg chg="new del">
        <pc:chgData name="jo.deruyver" userId="S::jo.deruyver_mow.vlaanderen.be#ext#@gentplus.onmicrosoft.com::cef91567-da80-4e36-9379-94a71c060174" providerId="AD" clId="Web-{6BDAE37F-5C27-076A-EBAE-867442A2F53F}" dt="2025-01-19T11:21:58.844" v="114"/>
        <pc:sldMkLst>
          <pc:docMk/>
          <pc:sldMk cId="1243146051" sldId="2147470133"/>
        </pc:sldMkLst>
      </pc:sldChg>
      <pc:sldChg chg="addSp delSp modSp add replId">
        <pc:chgData name="jo.deruyver" userId="S::jo.deruyver_mow.vlaanderen.be#ext#@gentplus.onmicrosoft.com::cef91567-da80-4e36-9379-94a71c060174" providerId="AD" clId="Web-{6BDAE37F-5C27-076A-EBAE-867442A2F53F}" dt="2025-01-19T15:55:42.759" v="176" actId="14100"/>
        <pc:sldMkLst>
          <pc:docMk/>
          <pc:sldMk cId="2694292668" sldId="2147470133"/>
        </pc:sldMkLst>
        <pc:spChg chg="add del mod">
          <ac:chgData name="jo.deruyver" userId="S::jo.deruyver_mow.vlaanderen.be#ext#@gentplus.onmicrosoft.com::cef91567-da80-4e36-9379-94a71c060174" providerId="AD" clId="Web-{6BDAE37F-5C27-076A-EBAE-867442A2F53F}" dt="2025-01-19T11:26:58.261" v="121"/>
          <ac:spMkLst>
            <pc:docMk/>
            <pc:sldMk cId="2694292668" sldId="2147470133"/>
            <ac:spMk id="4" creationId="{864BFEEB-8A6F-1272-25BB-3B8F3A9E5D56}"/>
          </ac:spMkLst>
        </pc:spChg>
        <pc:spChg chg="del">
          <ac:chgData name="jo.deruyver" userId="S::jo.deruyver_mow.vlaanderen.be#ext#@gentplus.onmicrosoft.com::cef91567-da80-4e36-9379-94a71c060174" providerId="AD" clId="Web-{6BDAE37F-5C27-076A-EBAE-867442A2F53F}" dt="2025-01-19T11:26:58.261" v="124"/>
          <ac:spMkLst>
            <pc:docMk/>
            <pc:sldMk cId="2694292668" sldId="2147470133"/>
            <ac:spMk id="24" creationId="{6F4B6485-CF2C-C69F-9EAB-43DB072B27E5}"/>
          </ac:spMkLst>
        </pc:spChg>
        <pc:spChg chg="del">
          <ac:chgData name="jo.deruyver" userId="S::jo.deruyver_mow.vlaanderen.be#ext#@gentplus.onmicrosoft.com::cef91567-da80-4e36-9379-94a71c060174" providerId="AD" clId="Web-{6BDAE37F-5C27-076A-EBAE-867442A2F53F}" dt="2025-01-19T11:26:58.261" v="123"/>
          <ac:spMkLst>
            <pc:docMk/>
            <pc:sldMk cId="2694292668" sldId="2147470133"/>
            <ac:spMk id="25" creationId="{7E46DA51-5DB0-48E9-42E6-A72B3055BF13}"/>
          </ac:spMkLst>
        </pc:spChg>
        <pc:spChg chg="del">
          <ac:chgData name="jo.deruyver" userId="S::jo.deruyver_mow.vlaanderen.be#ext#@gentplus.onmicrosoft.com::cef91567-da80-4e36-9379-94a71c060174" providerId="AD" clId="Web-{6BDAE37F-5C27-076A-EBAE-867442A2F53F}" dt="2025-01-19T11:26:58.261" v="122"/>
          <ac:spMkLst>
            <pc:docMk/>
            <pc:sldMk cId="2694292668" sldId="2147470133"/>
            <ac:spMk id="26" creationId="{9E5A325D-D388-F384-43D6-177A560A6E2B}"/>
          </ac:spMkLst>
        </pc:spChg>
        <pc:picChg chg="add mod">
          <ac:chgData name="jo.deruyver" userId="S::jo.deruyver_mow.vlaanderen.be#ext#@gentplus.onmicrosoft.com::cef91567-da80-4e36-9379-94a71c060174" providerId="AD" clId="Web-{6BDAE37F-5C27-076A-EBAE-867442A2F53F}" dt="2025-01-19T15:55:42.759" v="176" actId="14100"/>
          <ac:picMkLst>
            <pc:docMk/>
            <pc:sldMk cId="2694292668" sldId="2147470133"/>
            <ac:picMk id="2" creationId="{083ED279-FC20-7BB0-0E56-F2666588C9E8}"/>
          </ac:picMkLst>
        </pc:picChg>
        <pc:picChg chg="add del mod">
          <ac:chgData name="jo.deruyver" userId="S::jo.deruyver_mow.vlaanderen.be#ext#@gentplus.onmicrosoft.com::cef91567-da80-4e36-9379-94a71c060174" providerId="AD" clId="Web-{6BDAE37F-5C27-076A-EBAE-867442A2F53F}" dt="2025-01-19T15:54:56.336" v="170"/>
          <ac:picMkLst>
            <pc:docMk/>
            <pc:sldMk cId="2694292668" sldId="2147470133"/>
            <ac:picMk id="5" creationId="{FA5D59FC-E0FB-D88C-0980-A73E2D6B4613}"/>
          </ac:picMkLst>
        </pc:picChg>
        <pc:picChg chg="del">
          <ac:chgData name="jo.deruyver" userId="S::jo.deruyver_mow.vlaanderen.be#ext#@gentplus.onmicrosoft.com::cef91567-da80-4e36-9379-94a71c060174" providerId="AD" clId="Web-{6BDAE37F-5C27-076A-EBAE-867442A2F53F}" dt="2025-01-19T11:26:55.823" v="120"/>
          <ac:picMkLst>
            <pc:docMk/>
            <pc:sldMk cId="2694292668" sldId="2147470133"/>
            <ac:picMk id="19" creationId="{30211B2D-B28C-EE5C-9FA6-8EC84B51DD95}"/>
          </ac:picMkLst>
        </pc:picChg>
        <pc:cxnChg chg="del">
          <ac:chgData name="jo.deruyver" userId="S::jo.deruyver_mow.vlaanderen.be#ext#@gentplus.onmicrosoft.com::cef91567-da80-4e36-9379-94a71c060174" providerId="AD" clId="Web-{6BDAE37F-5C27-076A-EBAE-867442A2F53F}" dt="2025-01-19T11:26:58.261" v="127"/>
          <ac:cxnSpMkLst>
            <pc:docMk/>
            <pc:sldMk cId="2694292668" sldId="2147470133"/>
            <ac:cxnSpMk id="21" creationId="{1B31D396-1AC5-C787-45FC-FE9E0D31DCB0}"/>
          </ac:cxnSpMkLst>
        </pc:cxnChg>
        <pc:cxnChg chg="del">
          <ac:chgData name="jo.deruyver" userId="S::jo.deruyver_mow.vlaanderen.be#ext#@gentplus.onmicrosoft.com::cef91567-da80-4e36-9379-94a71c060174" providerId="AD" clId="Web-{6BDAE37F-5C27-076A-EBAE-867442A2F53F}" dt="2025-01-19T11:26:58.261" v="126"/>
          <ac:cxnSpMkLst>
            <pc:docMk/>
            <pc:sldMk cId="2694292668" sldId="2147470133"/>
            <ac:cxnSpMk id="22" creationId="{40CB789D-5099-8874-1D4B-CD02910F4B4E}"/>
          </ac:cxnSpMkLst>
        </pc:cxnChg>
        <pc:cxnChg chg="del">
          <ac:chgData name="jo.deruyver" userId="S::jo.deruyver_mow.vlaanderen.be#ext#@gentplus.onmicrosoft.com::cef91567-da80-4e36-9379-94a71c060174" providerId="AD" clId="Web-{6BDAE37F-5C27-076A-EBAE-867442A2F53F}" dt="2025-01-19T11:26:58.261" v="125"/>
          <ac:cxnSpMkLst>
            <pc:docMk/>
            <pc:sldMk cId="2694292668" sldId="2147470133"/>
            <ac:cxnSpMk id="23" creationId="{A001F07C-1E86-CBCF-0A67-C357C98B8BFD}"/>
          </ac:cxnSpMkLst>
        </pc:cxnChg>
      </pc:sldChg>
      <pc:sldChg chg="addSp delSp modSp add replId">
        <pc:chgData name="jo.deruyver" userId="S::jo.deruyver_mow.vlaanderen.be#ext#@gentplus.onmicrosoft.com::cef91567-da80-4e36-9379-94a71c060174" providerId="AD" clId="Web-{6BDAE37F-5C27-076A-EBAE-867442A2F53F}" dt="2025-01-19T15:57:13.825" v="205" actId="20577"/>
        <pc:sldMkLst>
          <pc:docMk/>
          <pc:sldMk cId="696932662" sldId="2147470134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5:57:13.825" v="205" actId="20577"/>
          <ac:spMkLst>
            <pc:docMk/>
            <pc:sldMk cId="696932662" sldId="2147470134"/>
            <ac:spMk id="3" creationId="{1A68F6F3-9D1E-8C2E-C457-967B119398C1}"/>
          </ac:spMkLst>
        </pc:spChg>
        <pc:picChg chg="add del mod">
          <ac:chgData name="jo.deruyver" userId="S::jo.deruyver_mow.vlaanderen.be#ext#@gentplus.onmicrosoft.com::cef91567-da80-4e36-9379-94a71c060174" providerId="AD" clId="Web-{6BDAE37F-5C27-076A-EBAE-867442A2F53F}" dt="2025-01-19T11:57:29.558" v="139"/>
          <ac:picMkLst>
            <pc:docMk/>
            <pc:sldMk cId="696932662" sldId="2147470134"/>
            <ac:picMk id="2" creationId="{337372A0-8065-8CB5-81AD-FF10BC8C4E91}"/>
          </ac:picMkLst>
        </pc:picChg>
        <pc:picChg chg="add del mod">
          <ac:chgData name="jo.deruyver" userId="S::jo.deruyver_mow.vlaanderen.be#ext#@gentplus.onmicrosoft.com::cef91567-da80-4e36-9379-94a71c060174" providerId="AD" clId="Web-{6BDAE37F-5C27-076A-EBAE-867442A2F53F}" dt="2025-01-19T15:41:49.032" v="147"/>
          <ac:picMkLst>
            <pc:docMk/>
            <pc:sldMk cId="696932662" sldId="2147470134"/>
            <ac:picMk id="2" creationId="{97B09B3D-CE80-BC08-6502-34BA42C90017}"/>
          </ac:picMkLst>
        </pc:picChg>
        <pc:picChg chg="add del mod">
          <ac:chgData name="jo.deruyver" userId="S::jo.deruyver_mow.vlaanderen.be#ext#@gentplus.onmicrosoft.com::cef91567-da80-4e36-9379-94a71c060174" providerId="AD" clId="Web-{6BDAE37F-5C27-076A-EBAE-867442A2F53F}" dt="2025-01-19T15:40:58.734" v="143"/>
          <ac:picMkLst>
            <pc:docMk/>
            <pc:sldMk cId="696932662" sldId="2147470134"/>
            <ac:picMk id="4" creationId="{7DDD9549-7C5A-4E78-113E-A568FF3E737A}"/>
          </ac:picMkLst>
        </pc:picChg>
        <pc:picChg chg="add del mod">
          <ac:chgData name="jo.deruyver" userId="S::jo.deruyver_mow.vlaanderen.be#ext#@gentplus.onmicrosoft.com::cef91567-da80-4e36-9379-94a71c060174" providerId="AD" clId="Web-{6BDAE37F-5C27-076A-EBAE-867442A2F53F}" dt="2025-01-19T15:53:40.942" v="169"/>
          <ac:picMkLst>
            <pc:docMk/>
            <pc:sldMk cId="696932662" sldId="2147470134"/>
            <ac:picMk id="5" creationId="{4DAA2D4C-99EA-CAE3-0006-ECC461AAC080}"/>
          </ac:picMkLst>
        </pc:picChg>
        <pc:picChg chg="del">
          <ac:chgData name="jo.deruyver" userId="S::jo.deruyver_mow.vlaanderen.be#ext#@gentplus.onmicrosoft.com::cef91567-da80-4e36-9379-94a71c060174" providerId="AD" clId="Web-{6BDAE37F-5C27-076A-EBAE-867442A2F53F}" dt="2025-01-19T11:41:40.934" v="135"/>
          <ac:picMkLst>
            <pc:docMk/>
            <pc:sldMk cId="696932662" sldId="2147470134"/>
            <ac:picMk id="5" creationId="{FA5D59FC-E0FB-D88C-0980-A73E2D6B4613}"/>
          </ac:picMkLst>
        </pc:picChg>
        <pc:picChg chg="add del mod">
          <ac:chgData name="jo.deruyver" userId="S::jo.deruyver_mow.vlaanderen.be#ext#@gentplus.onmicrosoft.com::cef91567-da80-4e36-9379-94a71c060174" providerId="AD" clId="Web-{6BDAE37F-5C27-076A-EBAE-867442A2F53F}" dt="2025-01-19T15:53:40.223" v="168"/>
          <ac:picMkLst>
            <pc:docMk/>
            <pc:sldMk cId="696932662" sldId="2147470134"/>
            <ac:picMk id="6" creationId="{61918495-B33C-A4F9-40C2-9F53DA749DE2}"/>
          </ac:picMkLst>
        </pc:picChg>
      </pc:sldChg>
      <pc:sldChg chg="addSp delSp modSp add replId">
        <pc:chgData name="jo.deruyver" userId="S::jo.deruyver_mow.vlaanderen.be#ext#@gentplus.onmicrosoft.com::cef91567-da80-4e36-9379-94a71c060174" providerId="AD" clId="Web-{6BDAE37F-5C27-076A-EBAE-867442A2F53F}" dt="2025-01-19T16:42:58.797" v="557" actId="20577"/>
        <pc:sldMkLst>
          <pc:docMk/>
          <pc:sldMk cId="1743525278" sldId="2147470135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6:42:58.797" v="557" actId="20577"/>
          <ac:spMkLst>
            <pc:docMk/>
            <pc:sldMk cId="1743525278" sldId="2147470135"/>
            <ac:spMk id="3" creationId="{1A68F6F3-9D1E-8C2E-C457-967B119398C1}"/>
          </ac:spMkLst>
        </pc:spChg>
        <pc:picChg chg="add mod">
          <ac:chgData name="jo.deruyver" userId="S::jo.deruyver_mow.vlaanderen.be#ext#@gentplus.onmicrosoft.com::cef91567-da80-4e36-9379-94a71c060174" providerId="AD" clId="Web-{6BDAE37F-5C27-076A-EBAE-867442A2F53F}" dt="2025-01-19T15:55:58.229" v="178" actId="1076"/>
          <ac:picMkLst>
            <pc:docMk/>
            <pc:sldMk cId="1743525278" sldId="2147470135"/>
            <ac:picMk id="2" creationId="{27C1005A-D110-7211-3A0B-E2CBED2A7FC7}"/>
          </ac:picMkLst>
        </pc:picChg>
        <pc:picChg chg="del">
          <ac:chgData name="jo.deruyver" userId="S::jo.deruyver_mow.vlaanderen.be#ext#@gentplus.onmicrosoft.com::cef91567-da80-4e36-9379-94a71c060174" providerId="AD" clId="Web-{6BDAE37F-5C27-076A-EBAE-867442A2F53F}" dt="2025-01-19T15:52:06.218" v="154"/>
          <ac:picMkLst>
            <pc:docMk/>
            <pc:sldMk cId="1743525278" sldId="2147470135"/>
            <ac:picMk id="5" creationId="{4DAA2D4C-99EA-CAE3-0006-ECC461AAC080}"/>
          </ac:picMkLst>
        </pc:picChg>
      </pc:sldChg>
      <pc:sldChg chg="addSp delSp modSp add replId">
        <pc:chgData name="jo.deruyver" userId="S::jo.deruyver_mow.vlaanderen.be#ext#@gentplus.onmicrosoft.com::cef91567-da80-4e36-9379-94a71c060174" providerId="AD" clId="Web-{6BDAE37F-5C27-076A-EBAE-867442A2F53F}" dt="2025-01-19T16:24:01.529" v="415" actId="20577"/>
        <pc:sldMkLst>
          <pc:docMk/>
          <pc:sldMk cId="3838071340" sldId="2147470136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5:57:42.389" v="208" actId="20577"/>
          <ac:spMkLst>
            <pc:docMk/>
            <pc:sldMk cId="3838071340" sldId="2147470136"/>
            <ac:spMk id="2" creationId="{48B9E824-48A7-0989-0749-98191515B452}"/>
          </ac:spMkLst>
        </pc:spChg>
        <pc:spChg chg="mod">
          <ac:chgData name="jo.deruyver" userId="S::jo.deruyver_mow.vlaanderen.be#ext#@gentplus.onmicrosoft.com::cef91567-da80-4e36-9379-94a71c060174" providerId="AD" clId="Web-{6BDAE37F-5C27-076A-EBAE-867442A2F53F}" dt="2025-01-19T16:24:01.529" v="415" actId="20577"/>
          <ac:spMkLst>
            <pc:docMk/>
            <pc:sldMk cId="3838071340" sldId="2147470136"/>
            <ac:spMk id="3" creationId="{5A64D897-1778-571B-0625-03BF1D8E28E0}"/>
          </ac:spMkLst>
        </pc:spChg>
        <pc:spChg chg="add del mod">
          <ac:chgData name="jo.deruyver" userId="S::jo.deruyver_mow.vlaanderen.be#ext#@gentplus.onmicrosoft.com::cef91567-da80-4e36-9379-94a71c060174" providerId="AD" clId="Web-{6BDAE37F-5C27-076A-EBAE-867442A2F53F}" dt="2025-01-19T16:16:58.200" v="370"/>
          <ac:spMkLst>
            <pc:docMk/>
            <pc:sldMk cId="3838071340" sldId="2147470136"/>
            <ac:spMk id="4" creationId="{54B32E97-A9E8-8E95-8BBE-31C532F131BA}"/>
          </ac:spMkLst>
        </pc:spChg>
      </pc:sldChg>
      <pc:sldChg chg="modSp add replId">
        <pc:chgData name="jo.deruyver" userId="S::jo.deruyver_mow.vlaanderen.be#ext#@gentplus.onmicrosoft.com::cef91567-da80-4e36-9379-94a71c060174" providerId="AD" clId="Web-{6BDAE37F-5C27-076A-EBAE-867442A2F53F}" dt="2025-01-19T16:38:51.881" v="478" actId="20577"/>
        <pc:sldMkLst>
          <pc:docMk/>
          <pc:sldMk cId="2350238786" sldId="2147470137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6:38:51.881" v="478" actId="20577"/>
          <ac:spMkLst>
            <pc:docMk/>
            <pc:sldMk cId="2350238786" sldId="2147470137"/>
            <ac:spMk id="3" creationId="{5A64D897-1778-571B-0625-03BF1D8E28E0}"/>
          </ac:spMkLst>
        </pc:spChg>
      </pc:sldChg>
      <pc:sldChg chg="addSp delSp modSp add replId">
        <pc:chgData name="jo.deruyver" userId="S::jo.deruyver_mow.vlaanderen.be#ext#@gentplus.onmicrosoft.com::cef91567-da80-4e36-9379-94a71c060174" providerId="AD" clId="Web-{6BDAE37F-5C27-076A-EBAE-867442A2F53F}" dt="2025-01-19T16:23:10.386" v="397" actId="20577"/>
        <pc:sldMkLst>
          <pc:docMk/>
          <pc:sldMk cId="2309271583" sldId="2147470138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6:23:10.386" v="397" actId="20577"/>
          <ac:spMkLst>
            <pc:docMk/>
            <pc:sldMk cId="2309271583" sldId="2147470138"/>
            <ac:spMk id="3" creationId="{1A68F6F3-9D1E-8C2E-C457-967B119398C1}"/>
          </ac:spMkLst>
        </pc:spChg>
        <pc:picChg chg="add mod">
          <ac:chgData name="jo.deruyver" userId="S::jo.deruyver_mow.vlaanderen.be#ext#@gentplus.onmicrosoft.com::cef91567-da80-4e36-9379-94a71c060174" providerId="AD" clId="Web-{6BDAE37F-5C27-076A-EBAE-867442A2F53F}" dt="2025-01-19T16:22:14.353" v="380" actId="1076"/>
          <ac:picMkLst>
            <pc:docMk/>
            <pc:sldMk cId="2309271583" sldId="2147470138"/>
            <ac:picMk id="2" creationId="{F97BE90C-F23B-FCB2-A8FE-0CF319BEFEEF}"/>
          </ac:picMkLst>
        </pc:picChg>
        <pc:picChg chg="del">
          <ac:chgData name="jo.deruyver" userId="S::jo.deruyver_mow.vlaanderen.be#ext#@gentplus.onmicrosoft.com::cef91567-da80-4e36-9379-94a71c060174" providerId="AD" clId="Web-{6BDAE37F-5C27-076A-EBAE-867442A2F53F}" dt="2025-01-19T16:21:06.444" v="376"/>
          <ac:picMkLst>
            <pc:docMk/>
            <pc:sldMk cId="2309271583" sldId="2147470138"/>
            <ac:picMk id="5" creationId="{4DAA2D4C-99EA-CAE3-0006-ECC461AAC080}"/>
          </ac:picMkLst>
        </pc:picChg>
      </pc:sldChg>
      <pc:sldChg chg="addSp delSp modSp add replId">
        <pc:chgData name="jo.deruyver" userId="S::jo.deruyver_mow.vlaanderen.be#ext#@gentplus.onmicrosoft.com::cef91567-da80-4e36-9379-94a71c060174" providerId="AD" clId="Web-{6BDAE37F-5C27-076A-EBAE-867442A2F53F}" dt="2025-01-19T16:50:41.602" v="597" actId="20577"/>
        <pc:sldMkLst>
          <pc:docMk/>
          <pc:sldMk cId="3693381388" sldId="2147470139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6:23:49.450" v="410" actId="20577"/>
          <ac:spMkLst>
            <pc:docMk/>
            <pc:sldMk cId="3693381388" sldId="2147470139"/>
            <ac:spMk id="3" creationId="{1A68F6F3-9D1E-8C2E-C457-967B119398C1}"/>
          </ac:spMkLst>
        </pc:spChg>
        <pc:spChg chg="add mod">
          <ac:chgData name="jo.deruyver" userId="S::jo.deruyver_mow.vlaanderen.be#ext#@gentplus.onmicrosoft.com::cef91567-da80-4e36-9379-94a71c060174" providerId="AD" clId="Web-{6BDAE37F-5C27-076A-EBAE-867442A2F53F}" dt="2025-01-19T16:50:41.602" v="597" actId="20577"/>
          <ac:spMkLst>
            <pc:docMk/>
            <pc:sldMk cId="3693381388" sldId="2147470139"/>
            <ac:spMk id="5" creationId="{82702A1F-6AC2-AF52-96DA-823832734226}"/>
          </ac:spMkLst>
        </pc:spChg>
        <pc:picChg chg="del">
          <ac:chgData name="jo.deruyver" userId="S::jo.deruyver_mow.vlaanderen.be#ext#@gentplus.onmicrosoft.com::cef91567-da80-4e36-9379-94a71c060174" providerId="AD" clId="Web-{6BDAE37F-5C27-076A-EBAE-867442A2F53F}" dt="2025-01-19T16:23:33.168" v="399"/>
          <ac:picMkLst>
            <pc:docMk/>
            <pc:sldMk cId="3693381388" sldId="2147470139"/>
            <ac:picMk id="2" creationId="{F97BE90C-F23B-FCB2-A8FE-0CF319BEFEEF}"/>
          </ac:picMkLst>
        </pc:picChg>
      </pc:sldChg>
      <pc:sldChg chg="addSp modSp add replId addAnim">
        <pc:chgData name="jo.deruyver" userId="S::jo.deruyver_mow.vlaanderen.be#ext#@gentplus.onmicrosoft.com::cef91567-da80-4e36-9379-94a71c060174" providerId="AD" clId="Web-{6BDAE37F-5C27-076A-EBAE-867442A2F53F}" dt="2025-01-19T16:32:47.727" v="433"/>
        <pc:sldMkLst>
          <pc:docMk/>
          <pc:sldMk cId="291284528" sldId="2147470140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6:28:40.387" v="432" actId="20577"/>
          <ac:spMkLst>
            <pc:docMk/>
            <pc:sldMk cId="291284528" sldId="2147470140"/>
            <ac:spMk id="3" creationId="{1A68F6F3-9D1E-8C2E-C457-967B119398C1}"/>
          </ac:spMkLst>
        </pc:spChg>
        <pc:picChg chg="add mod">
          <ac:chgData name="jo.deruyver" userId="S::jo.deruyver_mow.vlaanderen.be#ext#@gentplus.onmicrosoft.com::cef91567-da80-4e36-9379-94a71c060174" providerId="AD" clId="Web-{6BDAE37F-5C27-076A-EBAE-867442A2F53F}" dt="2025-01-19T16:26:52.211" v="424" actId="1076"/>
          <ac:picMkLst>
            <pc:docMk/>
            <pc:sldMk cId="291284528" sldId="2147470140"/>
            <ac:picMk id="2" creationId="{E25E9E62-E166-4722-466D-2D0B17868D49}"/>
          </ac:picMkLst>
        </pc:picChg>
        <pc:picChg chg="add mod">
          <ac:chgData name="jo.deruyver" userId="S::jo.deruyver_mow.vlaanderen.be#ext#@gentplus.onmicrosoft.com::cef91567-da80-4e36-9379-94a71c060174" providerId="AD" clId="Web-{6BDAE37F-5C27-076A-EBAE-867442A2F53F}" dt="2025-01-19T16:27:49.838" v="427" actId="1076"/>
          <ac:picMkLst>
            <pc:docMk/>
            <pc:sldMk cId="291284528" sldId="2147470140"/>
            <ac:picMk id="4" creationId="{B4917737-F78F-3C31-8746-C6DD5CBFB552}"/>
          </ac:picMkLst>
        </pc:picChg>
      </pc:sldChg>
      <pc:sldChg chg="addSp delSp modSp add replId delAnim">
        <pc:chgData name="jo.deruyver" userId="S::jo.deruyver_mow.vlaanderen.be#ext#@gentplus.onmicrosoft.com::cef91567-da80-4e36-9379-94a71c060174" providerId="AD" clId="Web-{6BDAE37F-5C27-076A-EBAE-867442A2F53F}" dt="2025-01-19T16:50:30.195" v="595" actId="20577"/>
        <pc:sldMkLst>
          <pc:docMk/>
          <pc:sldMk cId="365711313" sldId="2147470141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6:33:15.790" v="436" actId="20577"/>
          <ac:spMkLst>
            <pc:docMk/>
            <pc:sldMk cId="365711313" sldId="2147470141"/>
            <ac:spMk id="3" creationId="{1A68F6F3-9D1E-8C2E-C457-967B119398C1}"/>
          </ac:spMkLst>
        </pc:spChg>
        <pc:spChg chg="add mod">
          <ac:chgData name="jo.deruyver" userId="S::jo.deruyver_mow.vlaanderen.be#ext#@gentplus.onmicrosoft.com::cef91567-da80-4e36-9379-94a71c060174" providerId="AD" clId="Web-{6BDAE37F-5C27-076A-EBAE-867442A2F53F}" dt="2025-01-19T16:50:30.195" v="595" actId="20577"/>
          <ac:spMkLst>
            <pc:docMk/>
            <pc:sldMk cId="365711313" sldId="2147470141"/>
            <ac:spMk id="6" creationId="{789B0B56-2A99-0167-DF19-2D529B961AFE}"/>
          </ac:spMkLst>
        </pc:spChg>
        <pc:picChg chg="del">
          <ac:chgData name="jo.deruyver" userId="S::jo.deruyver_mow.vlaanderen.be#ext#@gentplus.onmicrosoft.com::cef91567-da80-4e36-9379-94a71c060174" providerId="AD" clId="Web-{6BDAE37F-5C27-076A-EBAE-867442A2F53F}" dt="2025-01-19T16:33:19.118" v="438"/>
          <ac:picMkLst>
            <pc:docMk/>
            <pc:sldMk cId="365711313" sldId="2147470141"/>
            <ac:picMk id="2" creationId="{E25E9E62-E166-4722-466D-2D0B17868D49}"/>
          </ac:picMkLst>
        </pc:picChg>
        <pc:picChg chg="del">
          <ac:chgData name="jo.deruyver" userId="S::jo.deruyver_mow.vlaanderen.be#ext#@gentplus.onmicrosoft.com::cef91567-da80-4e36-9379-94a71c060174" providerId="AD" clId="Web-{6BDAE37F-5C27-076A-EBAE-867442A2F53F}" dt="2025-01-19T16:33:18.228" v="437"/>
          <ac:picMkLst>
            <pc:docMk/>
            <pc:sldMk cId="365711313" sldId="2147470141"/>
            <ac:picMk id="4" creationId="{B4917737-F78F-3C31-8746-C6DD5CBFB552}"/>
          </ac:picMkLst>
        </pc:picChg>
      </pc:sldChg>
      <pc:sldChg chg="addSp modSp add replId">
        <pc:chgData name="jo.deruyver" userId="S::jo.deruyver_mow.vlaanderen.be#ext#@gentplus.onmicrosoft.com::cef91567-da80-4e36-9379-94a71c060174" providerId="AD" clId="Web-{6BDAE37F-5C27-076A-EBAE-867442A2F53F}" dt="2025-01-19T16:38:16.177" v="475" actId="20577"/>
        <pc:sldMkLst>
          <pc:docMk/>
          <pc:sldMk cId="2953278963" sldId="2147470142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6:38:16.177" v="475" actId="20577"/>
          <ac:spMkLst>
            <pc:docMk/>
            <pc:sldMk cId="2953278963" sldId="2147470142"/>
            <ac:spMk id="3" creationId="{5A64D897-1778-571B-0625-03BF1D8E28E0}"/>
          </ac:spMkLst>
        </pc:spChg>
        <pc:picChg chg="add mod">
          <ac:chgData name="jo.deruyver" userId="S::jo.deruyver_mow.vlaanderen.be#ext#@gentplus.onmicrosoft.com::cef91567-da80-4e36-9379-94a71c060174" providerId="AD" clId="Web-{6BDAE37F-5C27-076A-EBAE-867442A2F53F}" dt="2025-01-19T16:38:04.364" v="471" actId="1076"/>
          <ac:picMkLst>
            <pc:docMk/>
            <pc:sldMk cId="2953278963" sldId="2147470142"/>
            <ac:picMk id="4" creationId="{78FBAEA6-6C9F-B2F9-6020-C815CC287FB5}"/>
          </ac:picMkLst>
        </pc:picChg>
      </pc:sldChg>
      <pc:sldChg chg="delSp modSp add replId">
        <pc:chgData name="jo.deruyver" userId="S::jo.deruyver_mow.vlaanderen.be#ext#@gentplus.onmicrosoft.com::cef91567-da80-4e36-9379-94a71c060174" providerId="AD" clId="Web-{6BDAE37F-5C27-076A-EBAE-867442A2F53F}" dt="2025-01-19T16:39:45.539" v="506" actId="20577"/>
        <pc:sldMkLst>
          <pc:docMk/>
          <pc:sldMk cId="3439757325" sldId="2147470143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6:39:45.539" v="506" actId="20577"/>
          <ac:spMkLst>
            <pc:docMk/>
            <pc:sldMk cId="3439757325" sldId="2147470143"/>
            <ac:spMk id="3" creationId="{5A64D897-1778-571B-0625-03BF1D8E28E0}"/>
          </ac:spMkLst>
        </pc:spChg>
        <pc:picChg chg="del">
          <ac:chgData name="jo.deruyver" userId="S::jo.deruyver_mow.vlaanderen.be#ext#@gentplus.onmicrosoft.com::cef91567-da80-4e36-9379-94a71c060174" providerId="AD" clId="Web-{6BDAE37F-5C27-076A-EBAE-867442A2F53F}" dt="2025-01-19T16:39:05.444" v="480"/>
          <ac:picMkLst>
            <pc:docMk/>
            <pc:sldMk cId="3439757325" sldId="2147470143"/>
            <ac:picMk id="4" creationId="{78FBAEA6-6C9F-B2F9-6020-C815CC287FB5}"/>
          </ac:picMkLst>
        </pc:picChg>
      </pc:sldChg>
      <pc:sldChg chg="addSp modSp add replId">
        <pc:chgData name="jo.deruyver" userId="S::jo.deruyver_mow.vlaanderen.be#ext#@gentplus.onmicrosoft.com::cef91567-da80-4e36-9379-94a71c060174" providerId="AD" clId="Web-{6BDAE37F-5C27-076A-EBAE-867442A2F53F}" dt="2025-01-19T16:50:19.335" v="592" actId="20577"/>
        <pc:sldMkLst>
          <pc:docMk/>
          <pc:sldMk cId="1178774038" sldId="2147470144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6:40:03.165" v="513" actId="20577"/>
          <ac:spMkLst>
            <pc:docMk/>
            <pc:sldMk cId="1178774038" sldId="2147470144"/>
            <ac:spMk id="3" creationId="{1A68F6F3-9D1E-8C2E-C457-967B119398C1}"/>
          </ac:spMkLst>
        </pc:spChg>
        <pc:spChg chg="add mod">
          <ac:chgData name="jo.deruyver" userId="S::jo.deruyver_mow.vlaanderen.be#ext#@gentplus.onmicrosoft.com::cef91567-da80-4e36-9379-94a71c060174" providerId="AD" clId="Web-{6BDAE37F-5C27-076A-EBAE-867442A2F53F}" dt="2025-01-19T16:50:19.335" v="592" actId="20577"/>
          <ac:spMkLst>
            <pc:docMk/>
            <pc:sldMk cId="1178774038" sldId="2147470144"/>
            <ac:spMk id="4" creationId="{68CC915A-2BD3-A4DD-2A5C-D80468ED6FD6}"/>
          </ac:spMkLst>
        </pc:spChg>
      </pc:sldChg>
      <pc:sldChg chg="modSp add replId">
        <pc:chgData name="jo.deruyver" userId="S::jo.deruyver_mow.vlaanderen.be#ext#@gentplus.onmicrosoft.com::cef91567-da80-4e36-9379-94a71c060174" providerId="AD" clId="Web-{6BDAE37F-5C27-076A-EBAE-867442A2F53F}" dt="2025-01-19T16:42:14.092" v="538" actId="20577"/>
        <pc:sldMkLst>
          <pc:docMk/>
          <pc:sldMk cId="914447434" sldId="2147470145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6:42:14.092" v="538" actId="20577"/>
          <ac:spMkLst>
            <pc:docMk/>
            <pc:sldMk cId="914447434" sldId="2147470145"/>
            <ac:spMk id="3" creationId="{5A64D897-1778-571B-0625-03BF1D8E28E0}"/>
          </ac:spMkLst>
        </pc:spChg>
      </pc:sldChg>
      <pc:sldChg chg="modSp add replId">
        <pc:chgData name="jo.deruyver" userId="S::jo.deruyver_mow.vlaanderen.be#ext#@gentplus.onmicrosoft.com::cef91567-da80-4e36-9379-94a71c060174" providerId="AD" clId="Web-{6BDAE37F-5C27-076A-EBAE-867442A2F53F}" dt="2025-01-19T16:44:31.222" v="563"/>
        <pc:sldMkLst>
          <pc:docMk/>
          <pc:sldMk cId="2294470802" sldId="2147470146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6:43:41.048" v="560" actId="20577"/>
          <ac:spMkLst>
            <pc:docMk/>
            <pc:sldMk cId="2294470802" sldId="2147470146"/>
            <ac:spMk id="2" creationId="{48B9E824-48A7-0989-0749-98191515B452}"/>
          </ac:spMkLst>
        </pc:spChg>
        <pc:spChg chg="mod">
          <ac:chgData name="jo.deruyver" userId="S::jo.deruyver_mow.vlaanderen.be#ext#@gentplus.onmicrosoft.com::cef91567-da80-4e36-9379-94a71c060174" providerId="AD" clId="Web-{6BDAE37F-5C27-076A-EBAE-867442A2F53F}" dt="2025-01-19T16:44:31.222" v="563"/>
          <ac:spMkLst>
            <pc:docMk/>
            <pc:sldMk cId="2294470802" sldId="2147470146"/>
            <ac:spMk id="3" creationId="{5A64D897-1778-571B-0625-03BF1D8E28E0}"/>
          </ac:spMkLst>
        </pc:spChg>
      </pc:sldChg>
      <pc:sldChg chg="addSp modSp add replId">
        <pc:chgData name="jo.deruyver" userId="S::jo.deruyver_mow.vlaanderen.be#ext#@gentplus.onmicrosoft.com::cef91567-da80-4e36-9379-94a71c060174" providerId="AD" clId="Web-{6BDAE37F-5C27-076A-EBAE-867442A2F53F}" dt="2025-01-19T16:48:01.080" v="577" actId="1076"/>
        <pc:sldMkLst>
          <pc:docMk/>
          <pc:sldMk cId="2110099889" sldId="2147470147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6:47:51.970" v="572" actId="20577"/>
          <ac:spMkLst>
            <pc:docMk/>
            <pc:sldMk cId="2110099889" sldId="2147470147"/>
            <ac:spMk id="3" creationId="{5A64D897-1778-571B-0625-03BF1D8E28E0}"/>
          </ac:spMkLst>
        </pc:spChg>
        <pc:spChg chg="add mod">
          <ac:chgData name="jo.deruyver" userId="S::jo.deruyver_mow.vlaanderen.be#ext#@gentplus.onmicrosoft.com::cef91567-da80-4e36-9379-94a71c060174" providerId="AD" clId="Web-{6BDAE37F-5C27-076A-EBAE-867442A2F53F}" dt="2025-01-19T16:48:01.080" v="577" actId="1076"/>
          <ac:spMkLst>
            <pc:docMk/>
            <pc:sldMk cId="2110099889" sldId="2147470147"/>
            <ac:spMk id="4" creationId="{692953C9-16FE-DEC8-F841-63091CCB8CBA}"/>
          </ac:spMkLst>
        </pc:spChg>
      </pc:sldChg>
      <pc:sldChg chg="modSp add del replId">
        <pc:chgData name="jo.deruyver" userId="S::jo.deruyver_mow.vlaanderen.be#ext#@gentplus.onmicrosoft.com::cef91567-da80-4e36-9379-94a71c060174" providerId="AD" clId="Web-{6BDAE37F-5C27-076A-EBAE-867442A2F53F}" dt="2025-01-19T17:01:58.065" v="809"/>
        <pc:sldMkLst>
          <pc:docMk/>
          <pc:sldMk cId="779484015" sldId="2147470148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7:01:25.580" v="806" actId="20577"/>
          <ac:spMkLst>
            <pc:docMk/>
            <pc:sldMk cId="779484015" sldId="2147470148"/>
            <ac:spMk id="3" creationId="{5A64D897-1778-571B-0625-03BF1D8E28E0}"/>
          </ac:spMkLst>
        </pc:spChg>
      </pc:sldChg>
      <pc:sldChg chg="addSp delSp modSp add replId">
        <pc:chgData name="jo.deruyver" userId="S::jo.deruyver_mow.vlaanderen.be#ext#@gentplus.onmicrosoft.com::cef91567-da80-4e36-9379-94a71c060174" providerId="AD" clId="Web-{6BDAE37F-5C27-076A-EBAE-867442A2F53F}" dt="2025-01-19T16:49:57.038" v="589"/>
        <pc:sldMkLst>
          <pc:docMk/>
          <pc:sldMk cId="1865210823" sldId="2147470149"/>
        </pc:sldMkLst>
        <pc:spChg chg="del">
          <ac:chgData name="jo.deruyver" userId="S::jo.deruyver_mow.vlaanderen.be#ext#@gentplus.onmicrosoft.com::cef91567-da80-4e36-9379-94a71c060174" providerId="AD" clId="Web-{6BDAE37F-5C27-076A-EBAE-867442A2F53F}" dt="2025-01-19T16:48:39.707" v="579"/>
          <ac:spMkLst>
            <pc:docMk/>
            <pc:sldMk cId="1865210823" sldId="2147470149"/>
            <ac:spMk id="3" creationId="{5A64D897-1778-571B-0625-03BF1D8E28E0}"/>
          </ac:spMkLst>
        </pc:spChg>
        <pc:spChg chg="del">
          <ac:chgData name="jo.deruyver" userId="S::jo.deruyver_mow.vlaanderen.be#ext#@gentplus.onmicrosoft.com::cef91567-da80-4e36-9379-94a71c060174" providerId="AD" clId="Web-{6BDAE37F-5C27-076A-EBAE-867442A2F53F}" dt="2025-01-19T16:48:49.801" v="581"/>
          <ac:spMkLst>
            <pc:docMk/>
            <pc:sldMk cId="1865210823" sldId="2147470149"/>
            <ac:spMk id="4" creationId="{692953C9-16FE-DEC8-F841-63091CCB8CBA}"/>
          </ac:spMkLst>
        </pc:spChg>
        <pc:spChg chg="add del mod">
          <ac:chgData name="jo.deruyver" userId="S::jo.deruyver_mow.vlaanderen.be#ext#@gentplus.onmicrosoft.com::cef91567-da80-4e36-9379-94a71c060174" providerId="AD" clId="Web-{6BDAE37F-5C27-076A-EBAE-867442A2F53F}" dt="2025-01-19T16:48:47.863" v="580"/>
          <ac:spMkLst>
            <pc:docMk/>
            <pc:sldMk cId="1865210823" sldId="2147470149"/>
            <ac:spMk id="6" creationId="{420A2447-34B2-1420-DC1A-7E2E1B3989B1}"/>
          </ac:spMkLst>
        </pc:spChg>
        <pc:spChg chg="add mod">
          <ac:chgData name="jo.deruyver" userId="S::jo.deruyver_mow.vlaanderen.be#ext#@gentplus.onmicrosoft.com::cef91567-da80-4e36-9379-94a71c060174" providerId="AD" clId="Web-{6BDAE37F-5C27-076A-EBAE-867442A2F53F}" dt="2025-01-19T16:49:57.038" v="589"/>
          <ac:spMkLst>
            <pc:docMk/>
            <pc:sldMk cId="1865210823" sldId="2147470149"/>
            <ac:spMk id="8" creationId="{C4C0AE0A-BD6A-9BEC-9F24-E925A6B13D94}"/>
          </ac:spMkLst>
        </pc:spChg>
      </pc:sldChg>
      <pc:sldChg chg="modSp add replId">
        <pc:chgData name="jo.deruyver" userId="S::jo.deruyver_mow.vlaanderen.be#ext#@gentplus.onmicrosoft.com::cef91567-da80-4e36-9379-94a71c060174" providerId="AD" clId="Web-{6BDAE37F-5C27-076A-EBAE-867442A2F53F}" dt="2025-01-19T16:53:25.983" v="715" actId="20577"/>
        <pc:sldMkLst>
          <pc:docMk/>
          <pc:sldMk cId="2753277304" sldId="2147470150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6:53:25.983" v="715" actId="20577"/>
          <ac:spMkLst>
            <pc:docMk/>
            <pc:sldMk cId="2753277304" sldId="2147470150"/>
            <ac:spMk id="3" creationId="{5A64D897-1778-571B-0625-03BF1D8E28E0}"/>
          </ac:spMkLst>
        </pc:spChg>
      </pc:sldChg>
      <pc:sldChg chg="modSp add replId">
        <pc:chgData name="jo.deruyver" userId="S::jo.deruyver_mow.vlaanderen.be#ext#@gentplus.onmicrosoft.com::cef91567-da80-4e36-9379-94a71c060174" providerId="AD" clId="Web-{6BDAE37F-5C27-076A-EBAE-867442A2F53F}" dt="2025-01-19T16:52:12.496" v="642" actId="20577"/>
        <pc:sldMkLst>
          <pc:docMk/>
          <pc:sldMk cId="18569075" sldId="2147470151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6:52:12.496" v="642" actId="20577"/>
          <ac:spMkLst>
            <pc:docMk/>
            <pc:sldMk cId="18569075" sldId="2147470151"/>
            <ac:spMk id="5" creationId="{82702A1F-6AC2-AF52-96DA-823832734226}"/>
          </ac:spMkLst>
        </pc:spChg>
      </pc:sldChg>
      <pc:sldChg chg="modSp add replId">
        <pc:chgData name="jo.deruyver" userId="S::jo.deruyver_mow.vlaanderen.be#ext#@gentplus.onmicrosoft.com::cef91567-da80-4e36-9379-94a71c060174" providerId="AD" clId="Web-{6BDAE37F-5C27-076A-EBAE-867442A2F53F}" dt="2025-01-19T17:01:14.298" v="802" actId="20577"/>
        <pc:sldMkLst>
          <pc:docMk/>
          <pc:sldMk cId="2891310207" sldId="2147470152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7:01:14.298" v="802" actId="20577"/>
          <ac:spMkLst>
            <pc:docMk/>
            <pc:sldMk cId="2891310207" sldId="2147470152"/>
            <ac:spMk id="3" creationId="{5A64D897-1778-571B-0625-03BF1D8E28E0}"/>
          </ac:spMkLst>
        </pc:spChg>
      </pc:sldChg>
      <pc:sldChg chg="modSp add replId">
        <pc:chgData name="jo.deruyver" userId="S::jo.deruyver_mow.vlaanderen.be#ext#@gentplus.onmicrosoft.com::cef91567-da80-4e36-9379-94a71c060174" providerId="AD" clId="Web-{6BDAE37F-5C27-076A-EBAE-867442A2F53F}" dt="2025-01-19T17:02:55.849" v="818" actId="20577"/>
        <pc:sldMkLst>
          <pc:docMk/>
          <pc:sldMk cId="2132807294" sldId="2147470153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7:02:55.849" v="818" actId="20577"/>
          <ac:spMkLst>
            <pc:docMk/>
            <pc:sldMk cId="2132807294" sldId="2147470153"/>
            <ac:spMk id="3" creationId="{5A64D897-1778-571B-0625-03BF1D8E28E0}"/>
          </ac:spMkLst>
        </pc:spChg>
      </pc:sldChg>
      <pc:sldChg chg="add del replId">
        <pc:chgData name="jo.deruyver" userId="S::jo.deruyver_mow.vlaanderen.be#ext#@gentplus.onmicrosoft.com::cef91567-da80-4e36-9379-94a71c060174" providerId="AD" clId="Web-{6BDAE37F-5C27-076A-EBAE-867442A2F53F}" dt="2025-01-19T17:03:00.115" v="819"/>
        <pc:sldMkLst>
          <pc:docMk/>
          <pc:sldMk cId="1142998086" sldId="2147470154"/>
        </pc:sldMkLst>
      </pc:sldChg>
      <pc:sldChg chg="modSp add replId">
        <pc:chgData name="jo.deruyver" userId="S::jo.deruyver_mow.vlaanderen.be#ext#@gentplus.onmicrosoft.com::cef91567-da80-4e36-9379-94a71c060174" providerId="AD" clId="Web-{6BDAE37F-5C27-076A-EBAE-867442A2F53F}" dt="2025-01-19T17:04:07.122" v="846" actId="20577"/>
        <pc:sldMkLst>
          <pc:docMk/>
          <pc:sldMk cId="324542845" sldId="2147470155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7:04:07.122" v="846" actId="20577"/>
          <ac:spMkLst>
            <pc:docMk/>
            <pc:sldMk cId="324542845" sldId="2147470155"/>
            <ac:spMk id="3" creationId="{5A64D897-1778-571B-0625-03BF1D8E28E0}"/>
          </ac:spMkLst>
        </pc:spChg>
      </pc:sldChg>
      <pc:sldChg chg="modSp add replId">
        <pc:chgData name="jo.deruyver" userId="S::jo.deruyver_mow.vlaanderen.be#ext#@gentplus.onmicrosoft.com::cef91567-da80-4e36-9379-94a71c060174" providerId="AD" clId="Web-{6BDAE37F-5C27-076A-EBAE-867442A2F53F}" dt="2025-01-19T17:05:54.159" v="879" actId="20577"/>
        <pc:sldMkLst>
          <pc:docMk/>
          <pc:sldMk cId="578763401" sldId="2147470156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7:05:54.159" v="879" actId="20577"/>
          <ac:spMkLst>
            <pc:docMk/>
            <pc:sldMk cId="578763401" sldId="2147470156"/>
            <ac:spMk id="3" creationId="{5A64D897-1778-571B-0625-03BF1D8E28E0}"/>
          </ac:spMkLst>
        </pc:spChg>
      </pc:sldChg>
      <pc:sldChg chg="add del replId">
        <pc:chgData name="jo.deruyver" userId="S::jo.deruyver_mow.vlaanderen.be#ext#@gentplus.onmicrosoft.com::cef91567-da80-4e36-9379-94a71c060174" providerId="AD" clId="Web-{6BDAE37F-5C27-076A-EBAE-867442A2F53F}" dt="2025-01-19T17:03:37.214" v="839"/>
        <pc:sldMkLst>
          <pc:docMk/>
          <pc:sldMk cId="3246679794" sldId="2147470156"/>
        </pc:sldMkLst>
      </pc:sldChg>
      <pc:sldChg chg="modSp add replId">
        <pc:chgData name="jo.deruyver" userId="S::jo.deruyver_mow.vlaanderen.be#ext#@gentplus.onmicrosoft.com::cef91567-da80-4e36-9379-94a71c060174" providerId="AD" clId="Web-{6BDAE37F-5C27-076A-EBAE-867442A2F53F}" dt="2025-01-19T17:59:30.892" v="895" actId="20577"/>
        <pc:sldMkLst>
          <pc:docMk/>
          <pc:sldMk cId="3641166483" sldId="2147470157"/>
        </pc:sldMkLst>
        <pc:spChg chg="mod">
          <ac:chgData name="jo.deruyver" userId="S::jo.deruyver_mow.vlaanderen.be#ext#@gentplus.onmicrosoft.com::cef91567-da80-4e36-9379-94a71c060174" providerId="AD" clId="Web-{6BDAE37F-5C27-076A-EBAE-867442A2F53F}" dt="2025-01-19T17:59:27.157" v="894" actId="20577"/>
          <ac:spMkLst>
            <pc:docMk/>
            <pc:sldMk cId="3641166483" sldId="2147470157"/>
            <ac:spMk id="2" creationId="{48B9E824-48A7-0989-0749-98191515B452}"/>
          </ac:spMkLst>
        </pc:spChg>
        <pc:spChg chg="mod">
          <ac:chgData name="jo.deruyver" userId="S::jo.deruyver_mow.vlaanderen.be#ext#@gentplus.onmicrosoft.com::cef91567-da80-4e36-9379-94a71c060174" providerId="AD" clId="Web-{6BDAE37F-5C27-076A-EBAE-867442A2F53F}" dt="2025-01-19T17:59:30.892" v="895" actId="20577"/>
          <ac:spMkLst>
            <pc:docMk/>
            <pc:sldMk cId="3641166483" sldId="2147470157"/>
            <ac:spMk id="3" creationId="{5A64D897-1778-571B-0625-03BF1D8E28E0}"/>
          </ac:spMkLst>
        </pc:spChg>
      </pc:sldChg>
    </pc:docChg>
  </pc:docChgLst>
  <pc:docChgLst>
    <pc:chgData name="jo.deruyver" userId="S::jo.deruyver_mow.vlaanderen.be#ext#@gentplus.onmicrosoft.com::cef91567-da80-4e36-9379-94a71c060174" providerId="AD" clId="Web-{9068BB5B-A5B5-C5CF-4B18-B609DA6756CC}"/>
    <pc:docChg chg="addSld modSld">
      <pc:chgData name="jo.deruyver" userId="S::jo.deruyver_mow.vlaanderen.be#ext#@gentplus.onmicrosoft.com::cef91567-da80-4e36-9379-94a71c060174" providerId="AD" clId="Web-{9068BB5B-A5B5-C5CF-4B18-B609DA6756CC}" dt="2025-01-13T15:51:31.485" v="158" actId="20577"/>
      <pc:docMkLst>
        <pc:docMk/>
      </pc:docMkLst>
      <pc:sldChg chg="addSp delSp modSp">
        <pc:chgData name="jo.deruyver" userId="S::jo.deruyver_mow.vlaanderen.be#ext#@gentplus.onmicrosoft.com::cef91567-da80-4e36-9379-94a71c060174" providerId="AD" clId="Web-{9068BB5B-A5B5-C5CF-4B18-B609DA6756CC}" dt="2025-01-13T15:33:00.845" v="105" actId="14100"/>
        <pc:sldMkLst>
          <pc:docMk/>
          <pc:sldMk cId="1306796171" sldId="2147470094"/>
        </pc:sldMkLst>
      </pc:sldChg>
      <pc:sldChg chg="addSp delSp modSp new">
        <pc:chgData name="jo.deruyver" userId="S::jo.deruyver_mow.vlaanderen.be#ext#@gentplus.onmicrosoft.com::cef91567-da80-4e36-9379-94a71c060174" providerId="AD" clId="Web-{9068BB5B-A5B5-C5CF-4B18-B609DA6756CC}" dt="2025-01-13T15:51:31.485" v="158" actId="20577"/>
        <pc:sldMkLst>
          <pc:docMk/>
          <pc:sldMk cId="1451035270" sldId="2147470111"/>
        </pc:sldMkLst>
      </pc:sldChg>
      <pc:sldChg chg="addSp delSp modSp add replId">
        <pc:chgData name="jo.deruyver" userId="S::jo.deruyver_mow.vlaanderen.be#ext#@gentplus.onmicrosoft.com::cef91567-da80-4e36-9379-94a71c060174" providerId="AD" clId="Web-{9068BB5B-A5B5-C5CF-4B18-B609DA6756CC}" dt="2025-01-13T15:43:26.449" v="135" actId="1076"/>
        <pc:sldMkLst>
          <pc:docMk/>
          <pc:sldMk cId="3173261537" sldId="2147470112"/>
        </pc:sldMkLst>
      </pc:sldChg>
      <pc:sldChg chg="addSp delSp modSp add replId">
        <pc:chgData name="jo.deruyver" userId="S::jo.deruyver_mow.vlaanderen.be#ext#@gentplus.onmicrosoft.com::cef91567-da80-4e36-9379-94a71c060174" providerId="AD" clId="Web-{9068BB5B-A5B5-C5CF-4B18-B609DA6756CC}" dt="2025-01-13T15:44:23.764" v="141" actId="1076"/>
        <pc:sldMkLst>
          <pc:docMk/>
          <pc:sldMk cId="3688928189" sldId="2147470113"/>
        </pc:sldMkLst>
      </pc:sldChg>
      <pc:sldChg chg="modSp new">
        <pc:chgData name="jo.deruyver" userId="S::jo.deruyver_mow.vlaanderen.be#ext#@gentplus.onmicrosoft.com::cef91567-da80-4e36-9379-94a71c060174" providerId="AD" clId="Web-{9068BB5B-A5B5-C5CF-4B18-B609DA6756CC}" dt="2025-01-13T15:51:26.484" v="157" actId="20577"/>
        <pc:sldMkLst>
          <pc:docMk/>
          <pc:sldMk cId="485386266" sldId="2147470114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63B88F0-00A9-4259-B739-C1C752E4368B}" type="doc">
      <dgm:prSet loTypeId="urn:microsoft.com/office/officeart/2005/8/layout/default" loCatId="list" qsTypeId="urn:microsoft.com/office/officeart/2005/8/quickstyle/simple1" qsCatId="simple" csTypeId="urn:microsoft.com/office/officeart/2005/8/colors/accent2_1" csCatId="accent2"/>
      <dgm:spPr/>
      <dgm:t>
        <a:bodyPr/>
        <a:lstStyle/>
        <a:p>
          <a:endParaRPr lang="en-US"/>
        </a:p>
      </dgm:t>
    </dgm:pt>
    <dgm:pt modelId="{2189250E-D2D1-4DAD-83D4-DAA23AF9A1C0}">
      <dgm:prSet/>
      <dgm:spPr/>
      <dgm:t>
        <a:bodyPr/>
        <a:lstStyle/>
        <a:p>
          <a:r>
            <a:rPr lang="en-US"/>
            <a:t>Ultimo </a:t>
          </a:r>
        </a:p>
      </dgm:t>
    </dgm:pt>
    <dgm:pt modelId="{9BD57527-C8ED-4527-AB51-931110D4C6DA}" type="parTrans" cxnId="{CCD8E6E1-FF0E-4A95-A8E5-D80F557CF175}">
      <dgm:prSet/>
      <dgm:spPr/>
      <dgm:t>
        <a:bodyPr/>
        <a:lstStyle/>
        <a:p>
          <a:endParaRPr lang="en-US"/>
        </a:p>
      </dgm:t>
    </dgm:pt>
    <dgm:pt modelId="{02197C71-0F24-4C07-B053-E28C5FBFA72C}" type="sibTrans" cxnId="{CCD8E6E1-FF0E-4A95-A8E5-D80F557CF175}">
      <dgm:prSet/>
      <dgm:spPr/>
      <dgm:t>
        <a:bodyPr/>
        <a:lstStyle/>
        <a:p>
          <a:endParaRPr lang="en-US"/>
        </a:p>
      </dgm:t>
    </dgm:pt>
    <dgm:pt modelId="{BE70F8E5-FE85-467E-B9E3-9B7234C460B2}">
      <dgm:prSet/>
      <dgm:spPr/>
      <dgm:t>
        <a:bodyPr/>
        <a:lstStyle/>
        <a:p>
          <a:r>
            <a:rPr lang="en-US"/>
            <a:t>RADAR</a:t>
          </a:r>
        </a:p>
      </dgm:t>
    </dgm:pt>
    <dgm:pt modelId="{E72D298F-720F-4FAE-B202-651661BC6275}" type="parTrans" cxnId="{4D04456C-B466-499E-B4DC-1DF8F3BB6BF5}">
      <dgm:prSet/>
      <dgm:spPr/>
      <dgm:t>
        <a:bodyPr/>
        <a:lstStyle/>
        <a:p>
          <a:endParaRPr lang="en-US"/>
        </a:p>
      </dgm:t>
    </dgm:pt>
    <dgm:pt modelId="{A49F6E56-3112-41D4-9C8F-273451F17BA9}" type="sibTrans" cxnId="{4D04456C-B466-499E-B4DC-1DF8F3BB6BF5}">
      <dgm:prSet/>
      <dgm:spPr/>
      <dgm:t>
        <a:bodyPr/>
        <a:lstStyle/>
        <a:p>
          <a:endParaRPr lang="en-US"/>
        </a:p>
      </dgm:t>
    </dgm:pt>
    <dgm:pt modelId="{BD20C7C9-DC56-487B-A7AF-D03C7F93FD9E}">
      <dgm:prSet/>
      <dgm:spPr/>
      <dgm:t>
        <a:bodyPr/>
        <a:lstStyle/>
        <a:p>
          <a:r>
            <a:rPr lang="en-US"/>
            <a:t>Geocortex</a:t>
          </a:r>
        </a:p>
      </dgm:t>
    </dgm:pt>
    <dgm:pt modelId="{D80133C4-1419-41A3-87EC-AC65CB2E7A1E}" type="parTrans" cxnId="{F105AFA7-8F01-4A26-896E-53786FA544D4}">
      <dgm:prSet/>
      <dgm:spPr/>
      <dgm:t>
        <a:bodyPr/>
        <a:lstStyle/>
        <a:p>
          <a:endParaRPr lang="en-US"/>
        </a:p>
      </dgm:t>
    </dgm:pt>
    <dgm:pt modelId="{19526CD0-5CCD-4EF0-9695-53AD970FACFB}" type="sibTrans" cxnId="{F105AFA7-8F01-4A26-896E-53786FA544D4}">
      <dgm:prSet/>
      <dgm:spPr/>
      <dgm:t>
        <a:bodyPr/>
        <a:lstStyle/>
        <a:p>
          <a:endParaRPr lang="en-US"/>
        </a:p>
      </dgm:t>
    </dgm:pt>
    <dgm:pt modelId="{AE500C50-0EDB-4123-9455-F00CBBC40BD9}">
      <dgm:prSet/>
      <dgm:spPr/>
      <dgm:t>
        <a:bodyPr/>
        <a:lstStyle/>
        <a:p>
          <a:r>
            <a:rPr lang="en-US" err="1"/>
            <a:t>OrbitGIS</a:t>
          </a:r>
          <a:endParaRPr lang="en-US"/>
        </a:p>
      </dgm:t>
    </dgm:pt>
    <dgm:pt modelId="{BC9BED56-3E63-4907-94E0-76978665B44D}" type="parTrans" cxnId="{ED879BE0-0D43-4F7B-A63A-ADC996432D60}">
      <dgm:prSet/>
      <dgm:spPr/>
      <dgm:t>
        <a:bodyPr/>
        <a:lstStyle/>
        <a:p>
          <a:endParaRPr lang="en-US"/>
        </a:p>
      </dgm:t>
    </dgm:pt>
    <dgm:pt modelId="{BEFC0A8B-3C8B-42E9-A4CD-E43DF08BFE3B}" type="sibTrans" cxnId="{ED879BE0-0D43-4F7B-A63A-ADC996432D60}">
      <dgm:prSet/>
      <dgm:spPr/>
      <dgm:t>
        <a:bodyPr/>
        <a:lstStyle/>
        <a:p>
          <a:endParaRPr lang="en-US"/>
        </a:p>
      </dgm:t>
    </dgm:pt>
    <dgm:pt modelId="{376B1D20-0E11-42CD-A967-3104DDDE082E}">
      <dgm:prSet/>
      <dgm:spPr/>
      <dgm:t>
        <a:bodyPr/>
        <a:lstStyle/>
        <a:p>
          <a:r>
            <a:rPr lang="en-US"/>
            <a:t>AutoCAD Map</a:t>
          </a:r>
        </a:p>
      </dgm:t>
    </dgm:pt>
    <dgm:pt modelId="{25665800-E6BA-4665-B4FE-FE0CEE576DED}" type="parTrans" cxnId="{A36FB64C-899F-455E-B9B9-4298DE13C10B}">
      <dgm:prSet/>
      <dgm:spPr/>
      <dgm:t>
        <a:bodyPr/>
        <a:lstStyle/>
        <a:p>
          <a:endParaRPr lang="en-US"/>
        </a:p>
      </dgm:t>
    </dgm:pt>
    <dgm:pt modelId="{D6A9B94D-69C8-4C47-A4EF-3BC4A6FB35AC}" type="sibTrans" cxnId="{A36FB64C-899F-455E-B9B9-4298DE13C10B}">
      <dgm:prSet/>
      <dgm:spPr/>
      <dgm:t>
        <a:bodyPr/>
        <a:lstStyle/>
        <a:p>
          <a:endParaRPr lang="en-US"/>
        </a:p>
      </dgm:t>
    </dgm:pt>
    <dgm:pt modelId="{8EBF789F-BD74-412E-BFF7-104A370A8E93}">
      <dgm:prSet/>
      <dgm:spPr/>
      <dgm:t>
        <a:bodyPr/>
        <a:lstStyle/>
        <a:p>
          <a:r>
            <a:rPr lang="en-US"/>
            <a:t>Fluvius Maps</a:t>
          </a:r>
        </a:p>
      </dgm:t>
    </dgm:pt>
    <dgm:pt modelId="{F6B2A2B0-8FDB-480B-BCCE-85927B59DC88}" type="parTrans" cxnId="{8BD5E6D0-2289-491A-8759-18DA4AAD0F3D}">
      <dgm:prSet/>
      <dgm:spPr/>
      <dgm:t>
        <a:bodyPr/>
        <a:lstStyle/>
        <a:p>
          <a:endParaRPr lang="en-US"/>
        </a:p>
      </dgm:t>
    </dgm:pt>
    <dgm:pt modelId="{6CE818C6-7FA5-4CB2-AA1D-D99F2438A977}" type="sibTrans" cxnId="{8BD5E6D0-2289-491A-8759-18DA4AAD0F3D}">
      <dgm:prSet/>
      <dgm:spPr/>
      <dgm:t>
        <a:bodyPr/>
        <a:lstStyle/>
        <a:p>
          <a:endParaRPr lang="en-US"/>
        </a:p>
      </dgm:t>
    </dgm:pt>
    <dgm:pt modelId="{58E5AE2B-82C9-47B1-BBE1-24AE22031EED}">
      <dgm:prSet/>
      <dgm:spPr/>
      <dgm:t>
        <a:bodyPr/>
        <a:lstStyle/>
        <a:p>
          <a:r>
            <a:rPr lang="en-US">
              <a:solidFill>
                <a:srgbClr val="0070C0"/>
              </a:solidFill>
            </a:rPr>
            <a:t>Het </a:t>
          </a:r>
          <a:r>
            <a:rPr lang="en-US" err="1">
              <a:solidFill>
                <a:srgbClr val="0070C0"/>
              </a:solidFill>
            </a:rPr>
            <a:t>geheugen</a:t>
          </a:r>
          <a:endParaRPr lang="en-US">
            <a:solidFill>
              <a:srgbClr val="0070C0"/>
            </a:solidFill>
          </a:endParaRPr>
        </a:p>
      </dgm:t>
    </dgm:pt>
    <dgm:pt modelId="{5391CF3E-AB95-4868-BB8B-873B54EC9183}" type="parTrans" cxnId="{E35C8CDD-CC6D-4ED9-803E-EB40C4D6104A}">
      <dgm:prSet/>
      <dgm:spPr/>
      <dgm:t>
        <a:bodyPr/>
        <a:lstStyle/>
        <a:p>
          <a:endParaRPr lang="en-US"/>
        </a:p>
      </dgm:t>
    </dgm:pt>
    <dgm:pt modelId="{52017B90-10DA-49A9-9E4E-FBBE98980719}" type="sibTrans" cxnId="{E35C8CDD-CC6D-4ED9-803E-EB40C4D6104A}">
      <dgm:prSet/>
      <dgm:spPr/>
      <dgm:t>
        <a:bodyPr/>
        <a:lstStyle/>
        <a:p>
          <a:endParaRPr lang="en-US"/>
        </a:p>
      </dgm:t>
    </dgm:pt>
    <dgm:pt modelId="{4F9BA31C-C334-4323-A30A-DBFABA58C19A}">
      <dgm:prSet/>
      <dgm:spPr/>
      <dgm:t>
        <a:bodyPr/>
        <a:lstStyle/>
        <a:p>
          <a:r>
            <a:rPr lang="en-US"/>
            <a:t>WAB-loket</a:t>
          </a:r>
        </a:p>
      </dgm:t>
    </dgm:pt>
    <dgm:pt modelId="{2D1777E2-0035-4D48-B566-65992D295ED4}" type="parTrans" cxnId="{0868FEFC-3802-4A2D-A9B8-73898FB3D419}">
      <dgm:prSet/>
      <dgm:spPr/>
      <dgm:t>
        <a:bodyPr/>
        <a:lstStyle/>
        <a:p>
          <a:endParaRPr lang="en-US"/>
        </a:p>
      </dgm:t>
    </dgm:pt>
    <dgm:pt modelId="{7D2A77F1-44D6-4979-9A14-0B0A0F0E648A}" type="sibTrans" cxnId="{0868FEFC-3802-4A2D-A9B8-73898FB3D419}">
      <dgm:prSet/>
      <dgm:spPr/>
      <dgm:t>
        <a:bodyPr/>
        <a:lstStyle/>
        <a:p>
          <a:endParaRPr lang="en-US"/>
        </a:p>
      </dgm:t>
    </dgm:pt>
    <dgm:pt modelId="{5C4E4AA4-E2CD-4854-AD96-15C6A7AA038C}">
      <dgm:prSet/>
      <dgm:spPr/>
      <dgm:t>
        <a:bodyPr/>
        <a:lstStyle/>
        <a:p>
          <a:r>
            <a:rPr lang="en-US"/>
            <a:t>Topdesk</a:t>
          </a:r>
        </a:p>
      </dgm:t>
    </dgm:pt>
    <dgm:pt modelId="{B8821A5A-16E5-472F-BBB6-0674A48FCAB8}" type="parTrans" cxnId="{1890E9AB-9D61-440F-81D5-68428A6AD349}">
      <dgm:prSet/>
      <dgm:spPr/>
      <dgm:t>
        <a:bodyPr/>
        <a:lstStyle/>
        <a:p>
          <a:endParaRPr lang="en-US"/>
        </a:p>
      </dgm:t>
    </dgm:pt>
    <dgm:pt modelId="{DAC50575-5482-416B-8F55-DBE160AC2ECC}" type="sibTrans" cxnId="{1890E9AB-9D61-440F-81D5-68428A6AD349}">
      <dgm:prSet/>
      <dgm:spPr/>
      <dgm:t>
        <a:bodyPr/>
        <a:lstStyle/>
        <a:p>
          <a:endParaRPr lang="en-US"/>
        </a:p>
      </dgm:t>
    </dgm:pt>
    <dgm:pt modelId="{653E065B-37C7-4F02-B99E-303C13D24715}">
      <dgm:prSet/>
      <dgm:spPr/>
      <dgm:t>
        <a:bodyPr/>
        <a:lstStyle/>
        <a:p>
          <a:r>
            <a:rPr lang="en-US"/>
            <a:t>Openstreetmap</a:t>
          </a:r>
        </a:p>
      </dgm:t>
    </dgm:pt>
    <dgm:pt modelId="{88D59E85-B50C-41CF-90B6-1CDEBB3DDA33}" type="parTrans" cxnId="{A6EA1716-178A-4256-BF4B-F4809B13218A}">
      <dgm:prSet/>
      <dgm:spPr/>
      <dgm:t>
        <a:bodyPr/>
        <a:lstStyle/>
        <a:p>
          <a:endParaRPr lang="en-US"/>
        </a:p>
      </dgm:t>
    </dgm:pt>
    <dgm:pt modelId="{8CC40AF0-CE69-4B23-998F-0F9086E27604}" type="sibTrans" cxnId="{A6EA1716-178A-4256-BF4B-F4809B13218A}">
      <dgm:prSet/>
      <dgm:spPr/>
      <dgm:t>
        <a:bodyPr/>
        <a:lstStyle/>
        <a:p>
          <a:endParaRPr lang="en-US"/>
        </a:p>
      </dgm:t>
    </dgm:pt>
    <dgm:pt modelId="{BC893CA5-CAB5-4825-8C9F-AC147401D2B5}" type="pres">
      <dgm:prSet presAssocID="{D63B88F0-00A9-4259-B739-C1C752E4368B}" presName="diagram" presStyleCnt="0">
        <dgm:presLayoutVars>
          <dgm:dir/>
          <dgm:resizeHandles val="exact"/>
        </dgm:presLayoutVars>
      </dgm:prSet>
      <dgm:spPr/>
    </dgm:pt>
    <dgm:pt modelId="{76BCBA4E-7C2B-4A2B-AD78-448BD3BE7331}" type="pres">
      <dgm:prSet presAssocID="{2189250E-D2D1-4DAD-83D4-DAA23AF9A1C0}" presName="node" presStyleLbl="node1" presStyleIdx="0" presStyleCnt="10">
        <dgm:presLayoutVars>
          <dgm:bulletEnabled val="1"/>
        </dgm:presLayoutVars>
      </dgm:prSet>
      <dgm:spPr/>
    </dgm:pt>
    <dgm:pt modelId="{89D70CF7-AC9E-4E96-8DF2-9D95F15DCB66}" type="pres">
      <dgm:prSet presAssocID="{02197C71-0F24-4C07-B053-E28C5FBFA72C}" presName="sibTrans" presStyleCnt="0"/>
      <dgm:spPr/>
    </dgm:pt>
    <dgm:pt modelId="{CFEF73CF-BEA5-4452-B15C-A353D5A168DD}" type="pres">
      <dgm:prSet presAssocID="{BE70F8E5-FE85-467E-B9E3-9B7234C460B2}" presName="node" presStyleLbl="node1" presStyleIdx="1" presStyleCnt="10">
        <dgm:presLayoutVars>
          <dgm:bulletEnabled val="1"/>
        </dgm:presLayoutVars>
      </dgm:prSet>
      <dgm:spPr/>
    </dgm:pt>
    <dgm:pt modelId="{90DED49A-A117-4B87-AFFD-1A648E317011}" type="pres">
      <dgm:prSet presAssocID="{A49F6E56-3112-41D4-9C8F-273451F17BA9}" presName="sibTrans" presStyleCnt="0"/>
      <dgm:spPr/>
    </dgm:pt>
    <dgm:pt modelId="{8CD56647-C4A3-4910-9F39-E97C5349D0DF}" type="pres">
      <dgm:prSet presAssocID="{BD20C7C9-DC56-487B-A7AF-D03C7F93FD9E}" presName="node" presStyleLbl="node1" presStyleIdx="2" presStyleCnt="10">
        <dgm:presLayoutVars>
          <dgm:bulletEnabled val="1"/>
        </dgm:presLayoutVars>
      </dgm:prSet>
      <dgm:spPr/>
    </dgm:pt>
    <dgm:pt modelId="{4CC2857B-E1C9-443C-8979-B3523C9C881F}" type="pres">
      <dgm:prSet presAssocID="{19526CD0-5CCD-4EF0-9695-53AD970FACFB}" presName="sibTrans" presStyleCnt="0"/>
      <dgm:spPr/>
    </dgm:pt>
    <dgm:pt modelId="{90FD4D38-A84E-40CE-B13E-9BE51A641A22}" type="pres">
      <dgm:prSet presAssocID="{AE500C50-0EDB-4123-9455-F00CBBC40BD9}" presName="node" presStyleLbl="node1" presStyleIdx="3" presStyleCnt="10" custLinFactX="-9509" custLinFactY="16868" custLinFactNeighborX="-100000" custLinFactNeighborY="100000">
        <dgm:presLayoutVars>
          <dgm:bulletEnabled val="1"/>
        </dgm:presLayoutVars>
      </dgm:prSet>
      <dgm:spPr/>
    </dgm:pt>
    <dgm:pt modelId="{7FAD9B14-B64F-4DA2-8AF9-4BEC7CC1998C}" type="pres">
      <dgm:prSet presAssocID="{BEFC0A8B-3C8B-42E9-A4CD-E43DF08BFE3B}" presName="sibTrans" presStyleCnt="0"/>
      <dgm:spPr/>
    </dgm:pt>
    <dgm:pt modelId="{450EEF1E-7B0C-4A72-8B12-24F4A89E0503}" type="pres">
      <dgm:prSet presAssocID="{376B1D20-0E11-42CD-A967-3104DDDE082E}" presName="node" presStyleLbl="node1" presStyleIdx="4" presStyleCnt="10">
        <dgm:presLayoutVars>
          <dgm:bulletEnabled val="1"/>
        </dgm:presLayoutVars>
      </dgm:prSet>
      <dgm:spPr/>
    </dgm:pt>
    <dgm:pt modelId="{0C4B8EA7-CA46-4FB5-B06D-326A371EC0A0}" type="pres">
      <dgm:prSet presAssocID="{D6A9B94D-69C8-4C47-A4EF-3BC4A6FB35AC}" presName="sibTrans" presStyleCnt="0"/>
      <dgm:spPr/>
    </dgm:pt>
    <dgm:pt modelId="{0787906F-1AC3-4E1C-AFCD-A4E48968CFE2}" type="pres">
      <dgm:prSet presAssocID="{8EBF789F-BD74-412E-BFF7-104A370A8E93}" presName="node" presStyleLbl="node1" presStyleIdx="5" presStyleCnt="10">
        <dgm:presLayoutVars>
          <dgm:bulletEnabled val="1"/>
        </dgm:presLayoutVars>
      </dgm:prSet>
      <dgm:spPr/>
    </dgm:pt>
    <dgm:pt modelId="{DC91DC9E-CFCC-422E-A18F-A2AB79DF1C5B}" type="pres">
      <dgm:prSet presAssocID="{6CE818C6-7FA5-4CB2-AA1D-D99F2438A977}" presName="sibTrans" presStyleCnt="0"/>
      <dgm:spPr/>
    </dgm:pt>
    <dgm:pt modelId="{239E6B18-060E-4C5B-A83A-6A4993603D6B}" type="pres">
      <dgm:prSet presAssocID="{58E5AE2B-82C9-47B1-BBE1-24AE22031EED}" presName="node" presStyleLbl="node1" presStyleIdx="6" presStyleCnt="10" custLinFactX="8644" custLinFactY="16146" custLinFactNeighborX="100000" custLinFactNeighborY="100000">
        <dgm:presLayoutVars>
          <dgm:bulletEnabled val="1"/>
        </dgm:presLayoutVars>
      </dgm:prSet>
      <dgm:spPr/>
    </dgm:pt>
    <dgm:pt modelId="{49125DAD-03CB-4017-957A-DB80333F5683}" type="pres">
      <dgm:prSet presAssocID="{52017B90-10DA-49A9-9E4E-FBBE98980719}" presName="sibTrans" presStyleCnt="0"/>
      <dgm:spPr/>
    </dgm:pt>
    <dgm:pt modelId="{FB6F0C8C-5AA4-43BF-946E-FD3A351CA8C1}" type="pres">
      <dgm:prSet presAssocID="{4F9BA31C-C334-4323-A30A-DBFABA58C19A}" presName="node" presStyleLbl="node1" presStyleIdx="7" presStyleCnt="10" custLinFactX="-129826" custLinFactY="16836" custLinFactNeighborX="-200000" custLinFactNeighborY="100000">
        <dgm:presLayoutVars>
          <dgm:bulletEnabled val="1"/>
        </dgm:presLayoutVars>
      </dgm:prSet>
      <dgm:spPr/>
    </dgm:pt>
    <dgm:pt modelId="{959D006B-0B1D-4E31-8EB6-B39033E28A49}" type="pres">
      <dgm:prSet presAssocID="{7D2A77F1-44D6-4979-9A14-0B0A0F0E648A}" presName="sibTrans" presStyleCnt="0"/>
      <dgm:spPr/>
    </dgm:pt>
    <dgm:pt modelId="{CAAD019E-DB9D-442C-B2F3-357D9C6E41C7}" type="pres">
      <dgm:prSet presAssocID="{5C4E4AA4-E2CD-4854-AD96-15C6A7AA038C}" presName="node" presStyleLbl="node1" presStyleIdx="8" presStyleCnt="10">
        <dgm:presLayoutVars>
          <dgm:bulletEnabled val="1"/>
        </dgm:presLayoutVars>
      </dgm:prSet>
      <dgm:spPr/>
    </dgm:pt>
    <dgm:pt modelId="{AFF2A9DF-63CE-44AE-A2B8-406FD0DB24D3}" type="pres">
      <dgm:prSet presAssocID="{DAC50575-5482-416B-8F55-DBE160AC2ECC}" presName="sibTrans" presStyleCnt="0"/>
      <dgm:spPr/>
    </dgm:pt>
    <dgm:pt modelId="{02A36D2A-5645-4C3B-AE3F-8E01453548DE}" type="pres">
      <dgm:prSet presAssocID="{653E065B-37C7-4F02-B99E-303C13D24715}" presName="node" presStyleLbl="node1" presStyleIdx="9" presStyleCnt="10">
        <dgm:presLayoutVars>
          <dgm:bulletEnabled val="1"/>
        </dgm:presLayoutVars>
      </dgm:prSet>
      <dgm:spPr/>
    </dgm:pt>
  </dgm:ptLst>
  <dgm:cxnLst>
    <dgm:cxn modelId="{A6EA1716-178A-4256-BF4B-F4809B13218A}" srcId="{D63B88F0-00A9-4259-B739-C1C752E4368B}" destId="{653E065B-37C7-4F02-B99E-303C13D24715}" srcOrd="9" destOrd="0" parTransId="{88D59E85-B50C-41CF-90B6-1CDEBB3DDA33}" sibTransId="{8CC40AF0-CE69-4B23-998F-0F9086E27604}"/>
    <dgm:cxn modelId="{6716835D-EF56-447E-819B-73FF409DF75D}" type="presOf" srcId="{BD20C7C9-DC56-487B-A7AF-D03C7F93FD9E}" destId="{8CD56647-C4A3-4910-9F39-E97C5349D0DF}" srcOrd="0" destOrd="0" presId="urn:microsoft.com/office/officeart/2005/8/layout/default"/>
    <dgm:cxn modelId="{FCBC5463-3831-4458-9E60-EBACC1CF3409}" type="presOf" srcId="{376B1D20-0E11-42CD-A967-3104DDDE082E}" destId="{450EEF1E-7B0C-4A72-8B12-24F4A89E0503}" srcOrd="0" destOrd="0" presId="urn:microsoft.com/office/officeart/2005/8/layout/default"/>
    <dgm:cxn modelId="{B221AF63-6AD6-4717-B14C-F40220102D14}" type="presOf" srcId="{BE70F8E5-FE85-467E-B9E3-9B7234C460B2}" destId="{CFEF73CF-BEA5-4452-B15C-A353D5A168DD}" srcOrd="0" destOrd="0" presId="urn:microsoft.com/office/officeart/2005/8/layout/default"/>
    <dgm:cxn modelId="{4D04456C-B466-499E-B4DC-1DF8F3BB6BF5}" srcId="{D63B88F0-00A9-4259-B739-C1C752E4368B}" destId="{BE70F8E5-FE85-467E-B9E3-9B7234C460B2}" srcOrd="1" destOrd="0" parTransId="{E72D298F-720F-4FAE-B202-651661BC6275}" sibTransId="{A49F6E56-3112-41D4-9C8F-273451F17BA9}"/>
    <dgm:cxn modelId="{A36FB64C-899F-455E-B9B9-4298DE13C10B}" srcId="{D63B88F0-00A9-4259-B739-C1C752E4368B}" destId="{376B1D20-0E11-42CD-A967-3104DDDE082E}" srcOrd="4" destOrd="0" parTransId="{25665800-E6BA-4665-B4FE-FE0CEE576DED}" sibTransId="{D6A9B94D-69C8-4C47-A4EF-3BC4A6FB35AC}"/>
    <dgm:cxn modelId="{734CF975-6E55-47FC-971E-5AC0D521C32C}" type="presOf" srcId="{58E5AE2B-82C9-47B1-BBE1-24AE22031EED}" destId="{239E6B18-060E-4C5B-A83A-6A4993603D6B}" srcOrd="0" destOrd="0" presId="urn:microsoft.com/office/officeart/2005/8/layout/default"/>
    <dgm:cxn modelId="{113B6A5A-F4EF-4F49-8075-9C5867485126}" type="presOf" srcId="{8EBF789F-BD74-412E-BFF7-104A370A8E93}" destId="{0787906F-1AC3-4E1C-AFCD-A4E48968CFE2}" srcOrd="0" destOrd="0" presId="urn:microsoft.com/office/officeart/2005/8/layout/default"/>
    <dgm:cxn modelId="{0C23D282-B1A3-4DF3-ABCB-A5800FFB135C}" type="presOf" srcId="{653E065B-37C7-4F02-B99E-303C13D24715}" destId="{02A36D2A-5645-4C3B-AE3F-8E01453548DE}" srcOrd="0" destOrd="0" presId="urn:microsoft.com/office/officeart/2005/8/layout/default"/>
    <dgm:cxn modelId="{D87E0497-7D53-4E48-9C50-4E9E3BBD079C}" type="presOf" srcId="{4F9BA31C-C334-4323-A30A-DBFABA58C19A}" destId="{FB6F0C8C-5AA4-43BF-946E-FD3A351CA8C1}" srcOrd="0" destOrd="0" presId="urn:microsoft.com/office/officeart/2005/8/layout/default"/>
    <dgm:cxn modelId="{637B609F-6F2E-4392-ABD9-FB736528B50A}" type="presOf" srcId="{D63B88F0-00A9-4259-B739-C1C752E4368B}" destId="{BC893CA5-CAB5-4825-8C9F-AC147401D2B5}" srcOrd="0" destOrd="0" presId="urn:microsoft.com/office/officeart/2005/8/layout/default"/>
    <dgm:cxn modelId="{F105AFA7-8F01-4A26-896E-53786FA544D4}" srcId="{D63B88F0-00A9-4259-B739-C1C752E4368B}" destId="{BD20C7C9-DC56-487B-A7AF-D03C7F93FD9E}" srcOrd="2" destOrd="0" parTransId="{D80133C4-1419-41A3-87EC-AC65CB2E7A1E}" sibTransId="{19526CD0-5CCD-4EF0-9695-53AD970FACFB}"/>
    <dgm:cxn modelId="{1890E9AB-9D61-440F-81D5-68428A6AD349}" srcId="{D63B88F0-00A9-4259-B739-C1C752E4368B}" destId="{5C4E4AA4-E2CD-4854-AD96-15C6A7AA038C}" srcOrd="8" destOrd="0" parTransId="{B8821A5A-16E5-472F-BBB6-0674A48FCAB8}" sibTransId="{DAC50575-5482-416B-8F55-DBE160AC2ECC}"/>
    <dgm:cxn modelId="{5B1EF9C2-1C74-4BB9-B195-23B91DDA2224}" type="presOf" srcId="{2189250E-D2D1-4DAD-83D4-DAA23AF9A1C0}" destId="{76BCBA4E-7C2B-4A2B-AD78-448BD3BE7331}" srcOrd="0" destOrd="0" presId="urn:microsoft.com/office/officeart/2005/8/layout/default"/>
    <dgm:cxn modelId="{8BD5E6D0-2289-491A-8759-18DA4AAD0F3D}" srcId="{D63B88F0-00A9-4259-B739-C1C752E4368B}" destId="{8EBF789F-BD74-412E-BFF7-104A370A8E93}" srcOrd="5" destOrd="0" parTransId="{F6B2A2B0-8FDB-480B-BCCE-85927B59DC88}" sibTransId="{6CE818C6-7FA5-4CB2-AA1D-D99F2438A977}"/>
    <dgm:cxn modelId="{7EE427D9-807F-464F-AFA3-FD6DC77061EC}" type="presOf" srcId="{AE500C50-0EDB-4123-9455-F00CBBC40BD9}" destId="{90FD4D38-A84E-40CE-B13E-9BE51A641A22}" srcOrd="0" destOrd="0" presId="urn:microsoft.com/office/officeart/2005/8/layout/default"/>
    <dgm:cxn modelId="{E35C8CDD-CC6D-4ED9-803E-EB40C4D6104A}" srcId="{D63B88F0-00A9-4259-B739-C1C752E4368B}" destId="{58E5AE2B-82C9-47B1-BBE1-24AE22031EED}" srcOrd="6" destOrd="0" parTransId="{5391CF3E-AB95-4868-BB8B-873B54EC9183}" sibTransId="{52017B90-10DA-49A9-9E4E-FBBE98980719}"/>
    <dgm:cxn modelId="{ED879BE0-0D43-4F7B-A63A-ADC996432D60}" srcId="{D63B88F0-00A9-4259-B739-C1C752E4368B}" destId="{AE500C50-0EDB-4123-9455-F00CBBC40BD9}" srcOrd="3" destOrd="0" parTransId="{BC9BED56-3E63-4907-94E0-76978665B44D}" sibTransId="{BEFC0A8B-3C8B-42E9-A4CD-E43DF08BFE3B}"/>
    <dgm:cxn modelId="{CCD8E6E1-FF0E-4A95-A8E5-D80F557CF175}" srcId="{D63B88F0-00A9-4259-B739-C1C752E4368B}" destId="{2189250E-D2D1-4DAD-83D4-DAA23AF9A1C0}" srcOrd="0" destOrd="0" parTransId="{9BD57527-C8ED-4527-AB51-931110D4C6DA}" sibTransId="{02197C71-0F24-4C07-B053-E28C5FBFA72C}"/>
    <dgm:cxn modelId="{0FEEC9E7-EF3C-4DCE-A114-D8325B115012}" type="presOf" srcId="{5C4E4AA4-E2CD-4854-AD96-15C6A7AA038C}" destId="{CAAD019E-DB9D-442C-B2F3-357D9C6E41C7}" srcOrd="0" destOrd="0" presId="urn:microsoft.com/office/officeart/2005/8/layout/default"/>
    <dgm:cxn modelId="{0868FEFC-3802-4A2D-A9B8-73898FB3D419}" srcId="{D63B88F0-00A9-4259-B739-C1C752E4368B}" destId="{4F9BA31C-C334-4323-A30A-DBFABA58C19A}" srcOrd="7" destOrd="0" parTransId="{2D1777E2-0035-4D48-B566-65992D295ED4}" sibTransId="{7D2A77F1-44D6-4979-9A14-0B0A0F0E648A}"/>
    <dgm:cxn modelId="{0478B990-3F09-4BFE-AC83-2E73C753D763}" type="presParOf" srcId="{BC893CA5-CAB5-4825-8C9F-AC147401D2B5}" destId="{76BCBA4E-7C2B-4A2B-AD78-448BD3BE7331}" srcOrd="0" destOrd="0" presId="urn:microsoft.com/office/officeart/2005/8/layout/default"/>
    <dgm:cxn modelId="{D0D4C452-25ED-402F-815F-94EB7B4B0641}" type="presParOf" srcId="{BC893CA5-CAB5-4825-8C9F-AC147401D2B5}" destId="{89D70CF7-AC9E-4E96-8DF2-9D95F15DCB66}" srcOrd="1" destOrd="0" presId="urn:microsoft.com/office/officeart/2005/8/layout/default"/>
    <dgm:cxn modelId="{23AD90F7-9D68-4022-B54D-090EB19E0B0C}" type="presParOf" srcId="{BC893CA5-CAB5-4825-8C9F-AC147401D2B5}" destId="{CFEF73CF-BEA5-4452-B15C-A353D5A168DD}" srcOrd="2" destOrd="0" presId="urn:microsoft.com/office/officeart/2005/8/layout/default"/>
    <dgm:cxn modelId="{38F214E3-CAAD-44E9-BA76-D0A9BE0745F5}" type="presParOf" srcId="{BC893CA5-CAB5-4825-8C9F-AC147401D2B5}" destId="{90DED49A-A117-4B87-AFFD-1A648E317011}" srcOrd="3" destOrd="0" presId="urn:microsoft.com/office/officeart/2005/8/layout/default"/>
    <dgm:cxn modelId="{C9C3060A-55A8-44DF-87A6-2CF4DAFA0B53}" type="presParOf" srcId="{BC893CA5-CAB5-4825-8C9F-AC147401D2B5}" destId="{8CD56647-C4A3-4910-9F39-E97C5349D0DF}" srcOrd="4" destOrd="0" presId="urn:microsoft.com/office/officeart/2005/8/layout/default"/>
    <dgm:cxn modelId="{71E0379C-996C-4DA3-8831-DC26E839B055}" type="presParOf" srcId="{BC893CA5-CAB5-4825-8C9F-AC147401D2B5}" destId="{4CC2857B-E1C9-443C-8979-B3523C9C881F}" srcOrd="5" destOrd="0" presId="urn:microsoft.com/office/officeart/2005/8/layout/default"/>
    <dgm:cxn modelId="{F8E510E3-7A1B-426B-9FE3-0130E6708DA3}" type="presParOf" srcId="{BC893CA5-CAB5-4825-8C9F-AC147401D2B5}" destId="{90FD4D38-A84E-40CE-B13E-9BE51A641A22}" srcOrd="6" destOrd="0" presId="urn:microsoft.com/office/officeart/2005/8/layout/default"/>
    <dgm:cxn modelId="{A0A4FD09-0A30-4963-A3A6-2138E5AA57CD}" type="presParOf" srcId="{BC893CA5-CAB5-4825-8C9F-AC147401D2B5}" destId="{7FAD9B14-B64F-4DA2-8AF9-4BEC7CC1998C}" srcOrd="7" destOrd="0" presId="urn:microsoft.com/office/officeart/2005/8/layout/default"/>
    <dgm:cxn modelId="{C615E8A2-066B-47A3-9038-40C9DD48AEF5}" type="presParOf" srcId="{BC893CA5-CAB5-4825-8C9F-AC147401D2B5}" destId="{450EEF1E-7B0C-4A72-8B12-24F4A89E0503}" srcOrd="8" destOrd="0" presId="urn:microsoft.com/office/officeart/2005/8/layout/default"/>
    <dgm:cxn modelId="{0D884375-8ADC-4529-BC02-9895BA2DD1C2}" type="presParOf" srcId="{BC893CA5-CAB5-4825-8C9F-AC147401D2B5}" destId="{0C4B8EA7-CA46-4FB5-B06D-326A371EC0A0}" srcOrd="9" destOrd="0" presId="urn:microsoft.com/office/officeart/2005/8/layout/default"/>
    <dgm:cxn modelId="{A3753D83-4774-41C4-8DE5-7C98A1447AC5}" type="presParOf" srcId="{BC893CA5-CAB5-4825-8C9F-AC147401D2B5}" destId="{0787906F-1AC3-4E1C-AFCD-A4E48968CFE2}" srcOrd="10" destOrd="0" presId="urn:microsoft.com/office/officeart/2005/8/layout/default"/>
    <dgm:cxn modelId="{F3B89308-4551-4534-A1D6-AEA3C2102F67}" type="presParOf" srcId="{BC893CA5-CAB5-4825-8C9F-AC147401D2B5}" destId="{DC91DC9E-CFCC-422E-A18F-A2AB79DF1C5B}" srcOrd="11" destOrd="0" presId="urn:microsoft.com/office/officeart/2005/8/layout/default"/>
    <dgm:cxn modelId="{AC3A3901-8399-49DC-B273-39790F1802D7}" type="presParOf" srcId="{BC893CA5-CAB5-4825-8C9F-AC147401D2B5}" destId="{239E6B18-060E-4C5B-A83A-6A4993603D6B}" srcOrd="12" destOrd="0" presId="urn:microsoft.com/office/officeart/2005/8/layout/default"/>
    <dgm:cxn modelId="{AFBB6BA8-B1D6-40DC-94C7-D7E8CC13169F}" type="presParOf" srcId="{BC893CA5-CAB5-4825-8C9F-AC147401D2B5}" destId="{49125DAD-03CB-4017-957A-DB80333F5683}" srcOrd="13" destOrd="0" presId="urn:microsoft.com/office/officeart/2005/8/layout/default"/>
    <dgm:cxn modelId="{E59019DB-A98A-4A9E-889D-62F45893CEB8}" type="presParOf" srcId="{BC893CA5-CAB5-4825-8C9F-AC147401D2B5}" destId="{FB6F0C8C-5AA4-43BF-946E-FD3A351CA8C1}" srcOrd="14" destOrd="0" presId="urn:microsoft.com/office/officeart/2005/8/layout/default"/>
    <dgm:cxn modelId="{B5469977-893F-441F-A2E7-A3AB52A681F5}" type="presParOf" srcId="{BC893CA5-CAB5-4825-8C9F-AC147401D2B5}" destId="{959D006B-0B1D-4E31-8EB6-B39033E28A49}" srcOrd="15" destOrd="0" presId="urn:microsoft.com/office/officeart/2005/8/layout/default"/>
    <dgm:cxn modelId="{DEAC8F16-DD7D-4195-A70C-E7373E7D77F8}" type="presParOf" srcId="{BC893CA5-CAB5-4825-8C9F-AC147401D2B5}" destId="{CAAD019E-DB9D-442C-B2F3-357D9C6E41C7}" srcOrd="16" destOrd="0" presId="urn:microsoft.com/office/officeart/2005/8/layout/default"/>
    <dgm:cxn modelId="{2546A082-0E29-40F6-971C-80742086F750}" type="presParOf" srcId="{BC893CA5-CAB5-4825-8C9F-AC147401D2B5}" destId="{AFF2A9DF-63CE-44AE-A2B8-406FD0DB24D3}" srcOrd="17" destOrd="0" presId="urn:microsoft.com/office/officeart/2005/8/layout/default"/>
    <dgm:cxn modelId="{E055C34C-D3FC-48A3-BA01-682EFA0ACEB7}" type="presParOf" srcId="{BC893CA5-CAB5-4825-8C9F-AC147401D2B5}" destId="{02A36D2A-5645-4C3B-AE3F-8E01453548DE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6BCBA4E-7C2B-4A2B-AD78-448BD3BE7331}">
      <dsp:nvSpPr>
        <dsp:cNvPr id="0" name=""/>
        <dsp:cNvSpPr/>
      </dsp:nvSpPr>
      <dsp:spPr>
        <a:xfrm>
          <a:off x="250695" y="1748"/>
          <a:ext cx="1717513" cy="10305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Ultimo </a:t>
          </a:r>
        </a:p>
      </dsp:txBody>
      <dsp:txXfrm>
        <a:off x="250695" y="1748"/>
        <a:ext cx="1717513" cy="1030508"/>
      </dsp:txXfrm>
    </dsp:sp>
    <dsp:sp modelId="{CFEF73CF-BEA5-4452-B15C-A353D5A168DD}">
      <dsp:nvSpPr>
        <dsp:cNvPr id="0" name=""/>
        <dsp:cNvSpPr/>
      </dsp:nvSpPr>
      <dsp:spPr>
        <a:xfrm>
          <a:off x="2139960" y="1748"/>
          <a:ext cx="1717513" cy="10305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RADAR</a:t>
          </a:r>
        </a:p>
      </dsp:txBody>
      <dsp:txXfrm>
        <a:off x="2139960" y="1748"/>
        <a:ext cx="1717513" cy="1030508"/>
      </dsp:txXfrm>
    </dsp:sp>
    <dsp:sp modelId="{8CD56647-C4A3-4910-9F39-E97C5349D0DF}">
      <dsp:nvSpPr>
        <dsp:cNvPr id="0" name=""/>
        <dsp:cNvSpPr/>
      </dsp:nvSpPr>
      <dsp:spPr>
        <a:xfrm>
          <a:off x="4029225" y="1748"/>
          <a:ext cx="1717513" cy="10305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Geocortex</a:t>
          </a:r>
        </a:p>
      </dsp:txBody>
      <dsp:txXfrm>
        <a:off x="4029225" y="1748"/>
        <a:ext cx="1717513" cy="1030508"/>
      </dsp:txXfrm>
    </dsp:sp>
    <dsp:sp modelId="{90FD4D38-A84E-40CE-B13E-9BE51A641A22}">
      <dsp:nvSpPr>
        <dsp:cNvPr id="0" name=""/>
        <dsp:cNvSpPr/>
      </dsp:nvSpPr>
      <dsp:spPr>
        <a:xfrm>
          <a:off x="4037658" y="1206083"/>
          <a:ext cx="1717513" cy="10305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err="1"/>
            <a:t>OrbitGIS</a:t>
          </a:r>
          <a:endParaRPr lang="en-US" sz="1900" kern="1200"/>
        </a:p>
      </dsp:txBody>
      <dsp:txXfrm>
        <a:off x="4037658" y="1206083"/>
        <a:ext cx="1717513" cy="1030508"/>
      </dsp:txXfrm>
    </dsp:sp>
    <dsp:sp modelId="{450EEF1E-7B0C-4A72-8B12-24F4A89E0503}">
      <dsp:nvSpPr>
        <dsp:cNvPr id="0" name=""/>
        <dsp:cNvSpPr/>
      </dsp:nvSpPr>
      <dsp:spPr>
        <a:xfrm>
          <a:off x="250695" y="1204008"/>
          <a:ext cx="1717513" cy="10305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AutoCAD Map</a:t>
          </a:r>
        </a:p>
      </dsp:txBody>
      <dsp:txXfrm>
        <a:off x="250695" y="1204008"/>
        <a:ext cx="1717513" cy="1030508"/>
      </dsp:txXfrm>
    </dsp:sp>
    <dsp:sp modelId="{0787906F-1AC3-4E1C-AFCD-A4E48968CFE2}">
      <dsp:nvSpPr>
        <dsp:cNvPr id="0" name=""/>
        <dsp:cNvSpPr/>
      </dsp:nvSpPr>
      <dsp:spPr>
        <a:xfrm>
          <a:off x="2139960" y="1204008"/>
          <a:ext cx="1717513" cy="10305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Fluvius Maps</a:t>
          </a:r>
        </a:p>
      </dsp:txBody>
      <dsp:txXfrm>
        <a:off x="2139960" y="1204008"/>
        <a:ext cx="1717513" cy="1030508"/>
      </dsp:txXfrm>
    </dsp:sp>
    <dsp:sp modelId="{239E6B18-060E-4C5B-A83A-6A4993603D6B}">
      <dsp:nvSpPr>
        <dsp:cNvPr id="0" name=""/>
        <dsp:cNvSpPr/>
      </dsp:nvSpPr>
      <dsp:spPr>
        <a:xfrm>
          <a:off x="5895201" y="2400902"/>
          <a:ext cx="1717513" cy="10305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>
              <a:solidFill>
                <a:srgbClr val="0070C0"/>
              </a:solidFill>
            </a:rPr>
            <a:t>Het </a:t>
          </a:r>
          <a:r>
            <a:rPr lang="en-US" sz="1900" kern="1200" err="1">
              <a:solidFill>
                <a:srgbClr val="0070C0"/>
              </a:solidFill>
            </a:rPr>
            <a:t>geheugen</a:t>
          </a:r>
          <a:endParaRPr lang="en-US" sz="1900" kern="1200">
            <a:solidFill>
              <a:srgbClr val="0070C0"/>
            </a:solidFill>
          </a:endParaRPr>
        </a:p>
      </dsp:txBody>
      <dsp:txXfrm>
        <a:off x="5895201" y="2400902"/>
        <a:ext cx="1717513" cy="1030508"/>
      </dsp:txXfrm>
    </dsp:sp>
    <dsp:sp modelId="{FB6F0C8C-5AA4-43BF-946E-FD3A351CA8C1}">
      <dsp:nvSpPr>
        <dsp:cNvPr id="0" name=""/>
        <dsp:cNvSpPr/>
      </dsp:nvSpPr>
      <dsp:spPr>
        <a:xfrm>
          <a:off x="253683" y="2408013"/>
          <a:ext cx="1717513" cy="10305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WAB-loket</a:t>
          </a:r>
        </a:p>
      </dsp:txBody>
      <dsp:txXfrm>
        <a:off x="253683" y="2408013"/>
        <a:ext cx="1717513" cy="1030508"/>
      </dsp:txXfrm>
    </dsp:sp>
    <dsp:sp modelId="{CAAD019E-DB9D-442C-B2F3-357D9C6E41C7}">
      <dsp:nvSpPr>
        <dsp:cNvPr id="0" name=""/>
        <dsp:cNvSpPr/>
      </dsp:nvSpPr>
      <dsp:spPr>
        <a:xfrm>
          <a:off x="2139960" y="2406268"/>
          <a:ext cx="1717513" cy="10305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Topdesk</a:t>
          </a:r>
        </a:p>
      </dsp:txBody>
      <dsp:txXfrm>
        <a:off x="2139960" y="2406268"/>
        <a:ext cx="1717513" cy="1030508"/>
      </dsp:txXfrm>
    </dsp:sp>
    <dsp:sp modelId="{02A36D2A-5645-4C3B-AE3F-8E01453548DE}">
      <dsp:nvSpPr>
        <dsp:cNvPr id="0" name=""/>
        <dsp:cNvSpPr/>
      </dsp:nvSpPr>
      <dsp:spPr>
        <a:xfrm>
          <a:off x="4029225" y="2406268"/>
          <a:ext cx="1717513" cy="1030508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Openstreetmap</a:t>
          </a:r>
        </a:p>
      </dsp:txBody>
      <dsp:txXfrm>
        <a:off x="4029225" y="2406268"/>
        <a:ext cx="1717513" cy="10305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c68f92e75_1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8c68f92e75_1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03161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401962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nl-NL"/>
              <a:t>70%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6591882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395236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nl-NL"/>
              <a:t>67%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326582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29815419347_2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29815419347_2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2.xml"/><Relationship Id="rId1" Type="http://schemas.openxmlformats.org/officeDocument/2006/relationships/themeOverride" Target="../theme/themeOverride3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4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Master" Target="../slideMasters/slideMaster3.xml"/><Relationship Id="rId1" Type="http://schemas.openxmlformats.org/officeDocument/2006/relationships/themeOverride" Target="../theme/themeOverride6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ofdstuktitel eenvoudig">
  <p:cSld name="Hoofdstuktitel eenvoudig">
    <p:bg>
      <p:bgPr>
        <a:solidFill>
          <a:schemeClr val="lt1"/>
        </a:soli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>
            <a:off x="0" y="0"/>
            <a:ext cx="290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4257825" y="597000"/>
            <a:ext cx="4310400" cy="14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 i="0" u="none" strike="noStrike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4257825" y="1997600"/>
            <a:ext cx="44826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Calibri"/>
              <a:buNone/>
              <a:defRPr sz="1500"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0000" y="216001"/>
            <a:ext cx="1386563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Antwerpen_imageandtext">
  <p:cSld name="UAntwerpen_imageandtext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title"/>
          </p:nvPr>
        </p:nvSpPr>
        <p:spPr>
          <a:xfrm>
            <a:off x="4923235" y="465535"/>
            <a:ext cx="3753000" cy="10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16"/>
          <p:cNvSpPr>
            <a:spLocks noGrp="1"/>
          </p:cNvSpPr>
          <p:nvPr>
            <p:ph type="pic" idx="2"/>
          </p:nvPr>
        </p:nvSpPr>
        <p:spPr>
          <a:xfrm>
            <a:off x="467917" y="465535"/>
            <a:ext cx="3859200" cy="4212300"/>
          </a:xfrm>
          <a:prstGeom prst="rect">
            <a:avLst/>
          </a:prstGeom>
          <a:solidFill>
            <a:schemeClr val="dk2"/>
          </a:solidFill>
          <a:ln>
            <a:noFill/>
          </a:ln>
        </p:spPr>
      </p:sp>
      <p:sp>
        <p:nvSpPr>
          <p:cNvPr id="102" name="Google Shape;102;p16"/>
          <p:cNvSpPr txBox="1">
            <a:spLocks noGrp="1"/>
          </p:cNvSpPr>
          <p:nvPr>
            <p:ph type="body" idx="1"/>
          </p:nvPr>
        </p:nvSpPr>
        <p:spPr>
          <a:xfrm>
            <a:off x="4923235" y="1703785"/>
            <a:ext cx="3753000" cy="29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0"/>
            </a:lvl1pPr>
            <a:lvl2pPr marL="914400" lvl="1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pic>
        <p:nvPicPr>
          <p:cNvPr id="103" name="Google Shape;103;p16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0000" y="216001"/>
            <a:ext cx="1386563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Keyword Slide" type="titleOnly">
  <p:cSld name="TITLE_ONLY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182875" anchor="ctr" anchorCtr="0">
            <a:noAutofit/>
          </a:bodyPr>
          <a:lstStyle>
            <a:lvl1pPr marR="0"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000"/>
              <a:buFont typeface="Arial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en object">
  <p:cSld name="Titel en object">
    <p:bg>
      <p:bgPr>
        <a:solidFill>
          <a:schemeClr val="lt1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>
            <a:spLocks noGrp="1"/>
          </p:cNvSpPr>
          <p:nvPr>
            <p:ph type="body" idx="1"/>
          </p:nvPr>
        </p:nvSpPr>
        <p:spPr>
          <a:xfrm>
            <a:off x="591636" y="1782000"/>
            <a:ext cx="7849200" cy="282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>
            <a:lvl1pPr marL="457200" marR="0" lvl="0" indent="-3365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  <a:defRPr sz="17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8" name="Google Shape;108;p18"/>
          <p:cNvSpPr txBox="1">
            <a:spLocks noGrp="1"/>
          </p:cNvSpPr>
          <p:nvPr>
            <p:ph type="sldNum" idx="12"/>
          </p:nvPr>
        </p:nvSpPr>
        <p:spPr>
          <a:xfrm>
            <a:off x="8170454" y="4767263"/>
            <a:ext cx="810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09" name="Google Shape;109;p18"/>
          <p:cNvSpPr txBox="1">
            <a:spLocks noGrp="1"/>
          </p:cNvSpPr>
          <p:nvPr>
            <p:ph type="subTitle" idx="2"/>
          </p:nvPr>
        </p:nvSpPr>
        <p:spPr>
          <a:xfrm>
            <a:off x="729000" y="1094107"/>
            <a:ext cx="3330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729000" y="-9"/>
            <a:ext cx="3480900" cy="12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0" y="0"/>
            <a:ext cx="290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2" name="Google Shape;112;p18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0000" y="216001"/>
            <a:ext cx="1386563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Antwerpen_2columns">
  <p:cSld name="UAntwerpen_2columns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9"/>
          <p:cNvSpPr txBox="1">
            <a:spLocks noGrp="1"/>
          </p:cNvSpPr>
          <p:nvPr>
            <p:ph type="sldNum" idx="12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15" name="Google Shape;115;p19"/>
          <p:cNvSpPr txBox="1">
            <a:spLocks noGrp="1"/>
          </p:cNvSpPr>
          <p:nvPr>
            <p:ph type="body" idx="1"/>
          </p:nvPr>
        </p:nvSpPr>
        <p:spPr>
          <a:xfrm>
            <a:off x="473108" y="1183844"/>
            <a:ext cx="3979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7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2"/>
          </p:nvPr>
        </p:nvSpPr>
        <p:spPr>
          <a:xfrm>
            <a:off x="4696285" y="1183844"/>
            <a:ext cx="3979800" cy="39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200"/>
              <a:buNone/>
              <a:defRPr sz="17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7" name="Google Shape;117;p19"/>
          <p:cNvSpPr txBox="1">
            <a:spLocks noGrp="1"/>
          </p:cNvSpPr>
          <p:nvPr>
            <p:ph type="body" idx="3"/>
          </p:nvPr>
        </p:nvSpPr>
        <p:spPr>
          <a:xfrm>
            <a:off x="473108" y="1591667"/>
            <a:ext cx="3979800" cy="30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857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79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1100" b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57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79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79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8" name="Google Shape;118;p19"/>
          <p:cNvSpPr txBox="1">
            <a:spLocks noGrp="1"/>
          </p:cNvSpPr>
          <p:nvPr>
            <p:ph type="body" idx="4"/>
          </p:nvPr>
        </p:nvSpPr>
        <p:spPr>
          <a:xfrm>
            <a:off x="4696285" y="1591667"/>
            <a:ext cx="3979800" cy="308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857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1200" b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79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1100" b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857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900"/>
              <a:buChar char="•"/>
              <a:defRPr sz="90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79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794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800"/>
              <a:buChar char="•"/>
              <a:defRPr sz="80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9" name="Google Shape;119;p19"/>
          <p:cNvSpPr txBox="1">
            <a:spLocks noGrp="1"/>
          </p:cNvSpPr>
          <p:nvPr>
            <p:ph type="title"/>
          </p:nvPr>
        </p:nvSpPr>
        <p:spPr>
          <a:xfrm>
            <a:off x="467915" y="465535"/>
            <a:ext cx="82083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9"/>
          <p:cNvSpPr/>
          <p:nvPr/>
        </p:nvSpPr>
        <p:spPr>
          <a:xfrm>
            <a:off x="0" y="0"/>
            <a:ext cx="290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Google Shape;121;p19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0000" y="216001"/>
            <a:ext cx="1386563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houdsopgave oranje" type="objTx">
  <p:cSld name="OBJECT_WITH_CAPTION_TEXT">
    <p:bg>
      <p:bgPr>
        <a:solidFill>
          <a:srgbClr val="FFFFFF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0"/>
            <a:ext cx="3069000" cy="5153700"/>
          </a:xfrm>
          <a:prstGeom prst="rect">
            <a:avLst/>
          </a:prstGeom>
          <a:solidFill>
            <a:schemeClr val="accent1"/>
          </a:solidFill>
          <a:ln w="9525" cap="flat" cmpd="sng">
            <a:solidFill>
              <a:schemeClr val="accen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0"/>
          <p:cNvSpPr txBox="1">
            <a:spLocks noGrp="1"/>
          </p:cNvSpPr>
          <p:nvPr>
            <p:ph type="title"/>
          </p:nvPr>
        </p:nvSpPr>
        <p:spPr>
          <a:xfrm>
            <a:off x="438475" y="762950"/>
            <a:ext cx="24153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ial"/>
              <a:buNone/>
              <a:defRPr b="1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125" name="Google Shape;125;p20"/>
          <p:cNvSpPr txBox="1">
            <a:spLocks noGrp="1"/>
          </p:cNvSpPr>
          <p:nvPr>
            <p:ph type="body" idx="1"/>
          </p:nvPr>
        </p:nvSpPr>
        <p:spPr>
          <a:xfrm>
            <a:off x="3837125" y="1714100"/>
            <a:ext cx="43659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>
            <a:lvl1pPr marL="457200" marR="0" lvl="0" indent="-2857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6" name="Google Shape;126;p20"/>
          <p:cNvSpPr txBox="1">
            <a:spLocks noGrp="1"/>
          </p:cNvSpPr>
          <p:nvPr>
            <p:ph type="body" idx="2"/>
          </p:nvPr>
        </p:nvSpPr>
        <p:spPr>
          <a:xfrm>
            <a:off x="158020" y="2591400"/>
            <a:ext cx="2703300" cy="20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900"/>
              <a:buFont typeface="Arial"/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Font typeface="Arial"/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Font typeface="Arial"/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Font typeface="Arial"/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Font typeface="Arial"/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Font typeface="Arial"/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Font typeface="Arial"/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00"/>
              <a:buFont typeface="Arial"/>
              <a:buNone/>
              <a:defRPr sz="900" b="0" i="0" u="none" strike="noStrike" cap="none"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" name="Google Shape;127;p20"/>
          <p:cNvSpPr txBox="1">
            <a:spLocks noGrp="1"/>
          </p:cNvSpPr>
          <p:nvPr>
            <p:ph type="subTitle" idx="3"/>
          </p:nvPr>
        </p:nvSpPr>
        <p:spPr>
          <a:xfrm>
            <a:off x="438475" y="2207042"/>
            <a:ext cx="3330300" cy="48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900"/>
            </a:lvl1pPr>
            <a:lvl2pPr lvl="1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20"/>
          <p:cNvSpPr txBox="1">
            <a:spLocks noGrp="1"/>
          </p:cNvSpPr>
          <p:nvPr>
            <p:ph type="subTitle" idx="4"/>
          </p:nvPr>
        </p:nvSpPr>
        <p:spPr>
          <a:xfrm>
            <a:off x="3758200" y="1327275"/>
            <a:ext cx="24927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400" b="1"/>
            </a:lvl1pPr>
            <a:lvl2pPr lvl="1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20"/>
          <p:cNvSpPr txBox="1">
            <a:spLocks noGrp="1"/>
          </p:cNvSpPr>
          <p:nvPr>
            <p:ph type="subTitle" idx="5"/>
          </p:nvPr>
        </p:nvSpPr>
        <p:spPr>
          <a:xfrm>
            <a:off x="3758200" y="2475525"/>
            <a:ext cx="2492700" cy="4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400" b="1"/>
            </a:lvl1pPr>
            <a:lvl2pPr lvl="1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20"/>
          <p:cNvSpPr txBox="1">
            <a:spLocks noGrp="1"/>
          </p:cNvSpPr>
          <p:nvPr>
            <p:ph type="body" idx="6"/>
          </p:nvPr>
        </p:nvSpPr>
        <p:spPr>
          <a:xfrm>
            <a:off x="3837125" y="2869250"/>
            <a:ext cx="4395300" cy="64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>
            <a:lvl1pPr marL="457200" marR="0" lvl="0" indent="-2857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857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131" name="Google Shape;131;p20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5400000">
            <a:off x="466144" y="2493606"/>
            <a:ext cx="5153763" cy="1734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0"/>
          <p:cNvSpPr txBox="1">
            <a:spLocks noGrp="1"/>
          </p:cNvSpPr>
          <p:nvPr>
            <p:ph type="sldNum" idx="12"/>
          </p:nvPr>
        </p:nvSpPr>
        <p:spPr>
          <a:xfrm>
            <a:off x="8170479" y="4767263"/>
            <a:ext cx="810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pic>
        <p:nvPicPr>
          <p:cNvPr id="133" name="Google Shape;133;p20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0000" y="216001"/>
            <a:ext cx="1386563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Antwerpen_onlytext">
  <p:cSld name="UAntwerpen_onlytext"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>
            <a:spLocks noGrp="1"/>
          </p:cNvSpPr>
          <p:nvPr>
            <p:ph type="title"/>
          </p:nvPr>
        </p:nvSpPr>
        <p:spPr>
          <a:xfrm>
            <a:off x="467915" y="465535"/>
            <a:ext cx="82083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40" name="Google Shape;140;p23"/>
          <p:cNvSpPr txBox="1">
            <a:spLocks noGrp="1"/>
          </p:cNvSpPr>
          <p:nvPr>
            <p:ph type="sldNum" idx="12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41" name="Google Shape;141;p23"/>
          <p:cNvSpPr txBox="1">
            <a:spLocks noGrp="1"/>
          </p:cNvSpPr>
          <p:nvPr>
            <p:ph type="body" idx="1"/>
          </p:nvPr>
        </p:nvSpPr>
        <p:spPr>
          <a:xfrm>
            <a:off x="467916" y="1137285"/>
            <a:ext cx="8208300" cy="354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2pPr>
            <a:lvl3pPr marL="1371600" lvl="2" indent="-32385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5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 2" type="title">
  <p:cSld name="TITLE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5" name="Google Shape;145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header-titel-tekst//ge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5C809DF-DE53-4F87-BA6D-E6C07F856F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544" y="1349999"/>
            <a:ext cx="8064104" cy="297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32F63AF-17D1-4117-AD09-4BB236E7B2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794" y="1"/>
            <a:ext cx="5079206" cy="1078706"/>
          </a:xfrm>
          <a:prstGeom prst="rect">
            <a:avLst/>
          </a:prstGeom>
        </p:spPr>
      </p:pic>
      <p:sp>
        <p:nvSpPr>
          <p:cNvPr id="16" name="Titel 13">
            <a:extLst>
              <a:ext uri="{FF2B5EF4-FFF2-40B4-BE49-F238E27FC236}">
                <a16:creationId xmlns:a16="http://schemas.microsoft.com/office/drawing/2014/main" id="{F265506E-0B97-4EC8-A558-3BC473CC5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0" y="540275"/>
            <a:ext cx="8064900" cy="540000"/>
          </a:xfrm>
        </p:spPr>
        <p:txBody>
          <a:bodyPr anchor="ctr" anchorCtr="0">
            <a:normAutofit/>
          </a:bodyPr>
          <a:lstStyle>
            <a:lvl1pPr>
              <a:defRPr sz="27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17" name="Tijdelijke aanduiding voor tekst 6">
            <a:extLst>
              <a:ext uri="{FF2B5EF4-FFF2-40B4-BE49-F238E27FC236}">
                <a16:creationId xmlns:a16="http://schemas.microsoft.com/office/drawing/2014/main" id="{D7FF0BFE-D900-444B-AAD5-6C3D3CD4922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40544" y="269999"/>
            <a:ext cx="7119647" cy="297000"/>
          </a:xfrm>
        </p:spPr>
        <p:txBody>
          <a:bodyPr anchor="b" anchorCtr="0">
            <a:normAutofit/>
          </a:bodyPr>
          <a:lstStyle>
            <a:lvl1pPr>
              <a:defRPr sz="900">
                <a:latin typeface="FlandersArtSans-Medium" panose="00000600000000000000" pitchFamily="2" charset="0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</p:spTree>
    <p:extLst>
      <p:ext uri="{BB962C8B-B14F-4D97-AF65-F5344CB8AC3E}">
        <p14:creationId xmlns:p14="http://schemas.microsoft.com/office/powerpoint/2010/main" val="374064741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ussenTitelFoto_01">
  <p:cSld name="TussenTitelFoto_01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>
            <a:spLocks noGrp="1"/>
          </p:cNvSpPr>
          <p:nvPr>
            <p:ph type="pic" idx="2"/>
          </p:nvPr>
        </p:nvSpPr>
        <p:spPr>
          <a:xfrm>
            <a:off x="287339" y="217488"/>
            <a:ext cx="5826995" cy="469741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88C0D9"/>
              </a:buClr>
              <a:buSzPts val="2133"/>
              <a:buFont typeface="Arial"/>
              <a:buNone/>
              <a:defRPr sz="1600" b="0" i="0" u="none" strike="noStrike" cap="none">
                <a:solidFill>
                  <a:srgbClr val="88C0D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40"/>
              <a:buFont typeface="Noto Sans Symbols"/>
              <a:buChar char="■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200"/>
              <a:buFont typeface="Noto Sans Symbols"/>
              <a:buChar char="🞐"/>
              <a:defRPr sz="15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6"/>
              </a:buClr>
              <a:buSzPts val="1080"/>
              <a:buFont typeface="Noto Sans Symbols"/>
              <a:buChar char="■"/>
              <a:defRPr sz="135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accent6"/>
              </a:buClr>
              <a:buSzPts val="960"/>
              <a:buFont typeface="Noto Sans Symbols"/>
              <a:buChar char="🞐"/>
              <a:defRPr sz="1200" b="0" i="0" u="none" strike="noStrike" cap="none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ctrTitle"/>
          </p:nvPr>
        </p:nvSpPr>
        <p:spPr>
          <a:xfrm>
            <a:off x="5759068" y="217488"/>
            <a:ext cx="2867303" cy="469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92583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Calibri"/>
              <a:buNone/>
              <a:defRPr sz="2700" b="1" i="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456307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Leeg_rechte 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841" y="212709"/>
            <a:ext cx="7884320" cy="881098"/>
          </a:xfrm>
        </p:spPr>
        <p:txBody>
          <a:bodyPr>
            <a:normAutofit/>
          </a:bodyPr>
          <a:lstStyle>
            <a:lvl1pPr marL="0" indent="0" algn="l" defTabSz="685783" rtl="0" eaLnBrk="1" latinLnBrk="0" hangingPunct="1">
              <a:buFontTx/>
              <a:buNone/>
              <a:defRPr lang="nl-NL" sz="2700" b="1" kern="1200" dirty="0" smtClean="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D23BBC9E-493B-482C-A802-4EE81445416A}"/>
              </a:ext>
            </a:extLst>
          </p:cNvPr>
          <p:cNvSpPr/>
          <p:nvPr userDrawn="1"/>
        </p:nvSpPr>
        <p:spPr>
          <a:xfrm>
            <a:off x="1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</p:spTree>
    <p:extLst>
      <p:ext uri="{BB962C8B-B14F-4D97-AF65-F5344CB8AC3E}">
        <p14:creationId xmlns:p14="http://schemas.microsoft.com/office/powerpoint/2010/main" val="16048831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eldia">
  <p:cSld name="1_Titeldia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oogle Shape;17;p3"/>
          <p:cNvGrpSpPr/>
          <p:nvPr/>
        </p:nvGrpSpPr>
        <p:grpSpPr>
          <a:xfrm>
            <a:off x="288000" y="214895"/>
            <a:ext cx="8553600" cy="4699125"/>
            <a:chOff x="288000" y="288000"/>
            <a:chExt cx="8553600" cy="6265500"/>
          </a:xfrm>
        </p:grpSpPr>
        <p:sp>
          <p:nvSpPr>
            <p:cNvPr id="18" name="Google Shape;18;p3"/>
            <p:cNvSpPr/>
            <p:nvPr/>
          </p:nvSpPr>
          <p:spPr>
            <a:xfrm>
              <a:off x="288000" y="288000"/>
              <a:ext cx="6768000" cy="6265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p3"/>
            <p:cNvSpPr/>
            <p:nvPr/>
          </p:nvSpPr>
          <p:spPr>
            <a:xfrm>
              <a:off x="7056000" y="288000"/>
              <a:ext cx="1785600" cy="6264000"/>
            </a:xfrm>
            <a:prstGeom prst="rtTriangl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0" name="Google Shape;20;p3"/>
          <p:cNvSpPr txBox="1">
            <a:spLocks noGrp="1"/>
          </p:cNvSpPr>
          <p:nvPr>
            <p:ph type="ctrTitle"/>
          </p:nvPr>
        </p:nvSpPr>
        <p:spPr>
          <a:xfrm>
            <a:off x="2304000" y="1890002"/>
            <a:ext cx="5342100" cy="11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None/>
              <a:defRPr sz="410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304000" y="3131027"/>
            <a:ext cx="53547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1392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/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9B9B9B"/>
              </a:buClr>
              <a:buSzPts val="1100"/>
              <a:buFont typeface="Arial"/>
              <a:buNone/>
              <a:defRPr sz="1500"/>
            </a:lvl2pPr>
            <a:lvl3pPr lvl="2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/>
            </a:lvl3pPr>
            <a:lvl4pPr lvl="3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/>
            </a:lvl4pPr>
            <a:lvl5pPr lvl="4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body" idx="2"/>
          </p:nvPr>
        </p:nvSpPr>
        <p:spPr>
          <a:xfrm>
            <a:off x="504001" y="4533079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300"/>
            </a:lvl1pPr>
            <a:lvl2pPr marL="914400" lvl="1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9B9B9B"/>
              </a:buClr>
              <a:buSzPts val="10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504535"/>
            <a:ext cx="1705733" cy="1992600"/>
          </a:xfrm>
        </p:spPr>
        <p:txBody>
          <a:bodyPr>
            <a:noAutofit/>
          </a:bodyPr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3296707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E365-9778-4C40-AA58-C17DCFF7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015D-CC98-4ECA-BDBA-F0297C2169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6A5E5-BDF0-4E7D-803E-FE61AE47C4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95701-A0B9-4CE4-8280-12966CBFBB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194198"/>
            <a:ext cx="7885510" cy="3456385"/>
          </a:xfrm>
        </p:spPr>
        <p:txBody>
          <a:bodyPr/>
          <a:lstStyle>
            <a:lvl1pPr marL="297000" indent="-297000">
              <a:buSzPct val="114000"/>
              <a:buFontTx/>
              <a:buBlip>
                <a:blip r:embed="rId2"/>
              </a:buBlip>
              <a:defRPr sz="2100"/>
            </a:lvl1pPr>
            <a:lvl2pPr marL="486000">
              <a:defRPr/>
            </a:lvl2pPr>
            <a:lvl3pPr marL="648000">
              <a:defRPr/>
            </a:lvl3pPr>
            <a:lvl4pPr marL="810000">
              <a:defRPr/>
            </a:lvl4pPr>
            <a:lvl5pPr marL="972000">
              <a:defRPr/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4529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2BA3-1A59-4106-AB0B-121C907F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C52538-1FF6-4A48-B824-17232198D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47F7F-BD98-45A3-9CB5-738FC09F8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7BE2456B-919F-4C28-B6F2-477203DFD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066387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eeg_rechte 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841" y="212709"/>
            <a:ext cx="7884320" cy="881098"/>
          </a:xfrm>
        </p:spPr>
        <p:txBody>
          <a:bodyPr>
            <a:normAutofit/>
          </a:bodyPr>
          <a:lstStyle>
            <a:lvl1pPr marL="0" indent="0" algn="l" defTabSz="685783" rtl="0" eaLnBrk="1" latinLnBrk="0" hangingPunct="1">
              <a:buFontTx/>
              <a:buNone/>
              <a:defRPr lang="nl-NL" sz="2700" b="1" kern="1200" dirty="0" smtClean="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21" name="Tijdelijke aanduiding voor tekst 4">
            <a:extLst>
              <a:ext uri="{FF2B5EF4-FFF2-40B4-BE49-F238E27FC236}">
                <a16:creationId xmlns:a16="http://schemas.microsoft.com/office/drawing/2014/main" id="{AC8800A1-9F07-4BC4-9148-EA8040EB34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9841" y="1276901"/>
            <a:ext cx="7884320" cy="3202965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D23BBC9E-493B-482C-A802-4EE81445416A}"/>
              </a:ext>
            </a:extLst>
          </p:cNvPr>
          <p:cNvSpPr/>
          <p:nvPr userDrawn="1"/>
        </p:nvSpPr>
        <p:spPr>
          <a:xfrm>
            <a:off x="1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</p:spTree>
    <p:extLst>
      <p:ext uri="{BB962C8B-B14F-4D97-AF65-F5344CB8AC3E}">
        <p14:creationId xmlns:p14="http://schemas.microsoft.com/office/powerpoint/2010/main" val="1965302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isdia met kader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450" y="4721915"/>
            <a:ext cx="8177801" cy="217171"/>
          </a:xfrm>
          <a:prstGeom prst="rect">
            <a:avLst/>
          </a:prstGeom>
        </p:spPr>
      </p:pic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Kies 'Invoegen › Koptekst en voettekst' deze voettekst aan te passen.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12D86-93AC-45BB-B8CA-9542A3CF9355}" type="slidenum">
              <a:rPr lang="nl-BE" smtClean="0"/>
              <a:t>‹#›</a:t>
            </a:fld>
            <a:endParaRPr lang="nl-BE"/>
          </a:p>
        </p:txBody>
      </p:sp>
      <p:sp>
        <p:nvSpPr>
          <p:cNvPr id="9" name="Tijdelijke aanduiding voor tekst 7"/>
          <p:cNvSpPr>
            <a:spLocks noGrp="1"/>
          </p:cNvSpPr>
          <p:nvPr>
            <p:ph type="body" sz="quarter" idx="13" hasCustomPrompt="1"/>
          </p:nvPr>
        </p:nvSpPr>
        <p:spPr>
          <a:xfrm>
            <a:off x="5842800" y="0"/>
            <a:ext cx="2793600" cy="3134700"/>
          </a:xfrm>
          <a:solidFill>
            <a:schemeClr val="accent1"/>
          </a:solidFill>
        </p:spPr>
        <p:txBody>
          <a:bodyPr lIns="254160" tIns="975600" rIns="254160" bIns="288000" anchor="t" anchorCtr="0">
            <a:noAutofit/>
          </a:bodyPr>
          <a:lstStyle>
            <a:lvl1pPr>
              <a:buClr>
                <a:schemeClr val="tx2"/>
              </a:buClr>
              <a:defRPr sz="1725" baseline="0">
                <a:solidFill>
                  <a:schemeClr val="bg1"/>
                </a:solidFill>
              </a:defRPr>
            </a:lvl1pPr>
            <a:lvl2pPr>
              <a:buClr>
                <a:schemeClr val="tx2"/>
              </a:buClr>
              <a:defRPr sz="1725">
                <a:solidFill>
                  <a:schemeClr val="bg1"/>
                </a:solidFill>
              </a:defRPr>
            </a:lvl2pPr>
            <a:lvl3pPr>
              <a:buClr>
                <a:schemeClr val="bg1"/>
              </a:buClr>
              <a:defRPr sz="1725">
                <a:solidFill>
                  <a:schemeClr val="bg1"/>
                </a:solidFill>
              </a:defRPr>
            </a:lvl3pPr>
            <a:lvl4pPr>
              <a:buClr>
                <a:schemeClr val="bg1"/>
              </a:buClr>
              <a:defRPr sz="1725">
                <a:solidFill>
                  <a:schemeClr val="bg1"/>
                </a:solidFill>
              </a:defRPr>
            </a:lvl4pPr>
            <a:lvl5pPr>
              <a:buClr>
                <a:schemeClr val="bg1"/>
              </a:buClr>
              <a:defRPr sz="1725">
                <a:solidFill>
                  <a:schemeClr val="bg1"/>
                </a:solidFill>
              </a:defRPr>
            </a:lvl5pPr>
          </a:lstStyle>
          <a:p>
            <a:pPr lvl="0"/>
            <a:r>
              <a:rPr lang="nl-NL"/>
              <a:t>Voeg tekst toe of laat blanco.</a:t>
            </a:r>
            <a:br>
              <a:rPr lang="nl-NL"/>
            </a:br>
            <a:r>
              <a:rPr lang="nl-NL"/>
              <a:t>[ tabtoets aan het begin van een alinea = </a:t>
            </a:r>
            <a:r>
              <a:rPr lang="nl-NL" err="1"/>
              <a:t>subkopje</a:t>
            </a:r>
            <a:r>
              <a:rPr lang="nl-NL"/>
              <a:t>. </a:t>
            </a:r>
            <a:br>
              <a:rPr lang="nl-NL"/>
            </a:br>
            <a:r>
              <a:rPr lang="nl-NL" err="1"/>
              <a:t>shift+tab</a:t>
            </a:r>
            <a:r>
              <a:rPr lang="nl-NL"/>
              <a:t> = spring terug naar gewone tekstopmaak. ]</a:t>
            </a:r>
            <a:endParaRPr lang="nl-BE"/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62719" y="683100"/>
            <a:ext cx="45684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Klik voor de titel van de </a:t>
            </a:r>
            <a:r>
              <a:rPr lang="nl-NL" err="1"/>
              <a:t>basisdia</a:t>
            </a:r>
            <a:r>
              <a:rPr lang="nl-NL"/>
              <a:t> met kadertekst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89520" y="1341901"/>
            <a:ext cx="4140000" cy="317406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1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365507" y="4814100"/>
            <a:ext cx="1368151" cy="172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nl-BE" sz="900" smtClean="0">
                <a:solidFill>
                  <a:srgbClr val="2C3F48"/>
                </a:solidFill>
              </a:defRPr>
            </a:lvl1pPr>
          </a:lstStyle>
          <a:p>
            <a:fld id="{AF3BE76C-2819-4B13-BDA4-DC85A1E67A68}" type="datetime4">
              <a:rPr lang="nl-BE" smtClean="0"/>
              <a:t>20 januari 2025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113400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sisdia met 2 kolomm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762719" y="683100"/>
            <a:ext cx="7610400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nl-NL"/>
              <a:t>Klik om de titel van de </a:t>
            </a:r>
            <a:r>
              <a:rPr lang="nl-NL" err="1"/>
              <a:t>basisdia</a:t>
            </a:r>
            <a:r>
              <a:rPr lang="nl-NL"/>
              <a:t> </a:t>
            </a:r>
            <a:br>
              <a:rPr lang="nl-NL"/>
            </a:br>
            <a:r>
              <a:rPr lang="nl-NL"/>
              <a:t>met 2 kolommen in te geven</a:t>
            </a:r>
            <a:endParaRPr lang="nl-BE"/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1189520" y="1341901"/>
            <a:ext cx="3337200" cy="317406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r>
              <a:rPr lang="nl-BE"/>
              <a:t>Kies 'Invoegen › Koptekst en voettekst' deze voettekst aan te passen.</a:t>
            </a:r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12D86-93AC-45BB-B8CA-9542A3CF9355}" type="slidenum">
              <a:rPr lang="nl-BE" smtClean="0"/>
              <a:t>‹#›</a:t>
            </a:fld>
            <a:endParaRPr lang="nl-BE"/>
          </a:p>
        </p:txBody>
      </p:sp>
      <p:pic>
        <p:nvPicPr>
          <p:cNvPr id="7" name="Afbeelding 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9450" y="4721915"/>
            <a:ext cx="8177801" cy="217171"/>
          </a:xfrm>
          <a:prstGeom prst="rect">
            <a:avLst/>
          </a:prstGeom>
        </p:spPr>
      </p:pic>
      <p:sp>
        <p:nvSpPr>
          <p:cNvPr id="8" name="Tijdelijke aanduiding voor inhoud 2"/>
          <p:cNvSpPr>
            <a:spLocks noGrp="1"/>
          </p:cNvSpPr>
          <p:nvPr>
            <p:ph idx="13"/>
          </p:nvPr>
        </p:nvSpPr>
        <p:spPr>
          <a:xfrm>
            <a:off x="5035919" y="1341901"/>
            <a:ext cx="3337200" cy="3174065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0" name="Tijdelijke aanduiding voor datum 3"/>
          <p:cNvSpPr>
            <a:spLocks noGrp="1"/>
          </p:cNvSpPr>
          <p:nvPr>
            <p:ph type="dt" sz="half" idx="2"/>
          </p:nvPr>
        </p:nvSpPr>
        <p:spPr>
          <a:xfrm>
            <a:off x="6365507" y="4814100"/>
            <a:ext cx="1368151" cy="1728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nl-BE" sz="900" smtClean="0">
                <a:solidFill>
                  <a:srgbClr val="2C3F48"/>
                </a:solidFill>
              </a:defRPr>
            </a:lvl1pPr>
          </a:lstStyle>
          <a:p>
            <a:fld id="{E25C2524-4740-4157-8167-35B87ED801F3}" type="datetime4">
              <a:rPr lang="nl-BE" smtClean="0"/>
              <a:t>20 januari 2025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3448595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-tekst//geel//GEEN LIJN//logoBov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65C809DF-DE53-4F87-BA6D-E6C07F856F9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40544" y="1349999"/>
            <a:ext cx="8064104" cy="2970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32F63AF-17D1-4117-AD09-4BB236E7B21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64794" y="1"/>
            <a:ext cx="5079206" cy="1078706"/>
          </a:xfrm>
          <a:prstGeom prst="rect">
            <a:avLst/>
          </a:prstGeom>
        </p:spPr>
      </p:pic>
      <p:sp>
        <p:nvSpPr>
          <p:cNvPr id="16" name="Titel 13">
            <a:extLst>
              <a:ext uri="{FF2B5EF4-FFF2-40B4-BE49-F238E27FC236}">
                <a16:creationId xmlns:a16="http://schemas.microsoft.com/office/drawing/2014/main" id="{F265506E-0B97-4EC8-A558-3BC473CC5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9550" y="270000"/>
            <a:ext cx="8064900" cy="810000"/>
          </a:xfrm>
        </p:spPr>
        <p:txBody>
          <a:bodyPr anchor="ctr" anchorCtr="0">
            <a:normAutofit/>
          </a:bodyPr>
          <a:lstStyle>
            <a:lvl1pPr>
              <a:lnSpc>
                <a:spcPct val="95000"/>
              </a:lnSpc>
              <a:defRPr sz="2700">
                <a:solidFill>
                  <a:schemeClr val="tx2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pic>
        <p:nvPicPr>
          <p:cNvPr id="7" name="Graphic 6">
            <a:hlinkClick r:id="" action="ppaction://noaction"/>
            <a:extLst>
              <a:ext uri="{FF2B5EF4-FFF2-40B4-BE49-F238E27FC236}">
                <a16:creationId xmlns:a16="http://schemas.microsoft.com/office/drawing/2014/main" id="{D51D7E58-7899-4B1F-A26A-C5E001A53B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17729" y="267891"/>
            <a:ext cx="756000" cy="31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25967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7459094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floor&#10;&#10;Description automatically generated">
            <a:extLst>
              <a:ext uri="{FF2B5EF4-FFF2-40B4-BE49-F238E27FC236}">
                <a16:creationId xmlns:a16="http://schemas.microsoft.com/office/drawing/2014/main" id="{4FA21D48-A6BA-4F6D-AABB-7D99643D57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94109" y="-10485"/>
            <a:ext cx="6749891" cy="5153985"/>
          </a:xfrm>
          <a:custGeom>
            <a:avLst/>
            <a:gdLst>
              <a:gd name="connsiteX0" fmla="*/ 0 w 8999854"/>
              <a:gd name="connsiteY0" fmla="*/ 0 h 6871980"/>
              <a:gd name="connsiteX1" fmla="*/ 6445616 w 8999854"/>
              <a:gd name="connsiteY1" fmla="*/ 0 h 6871980"/>
              <a:gd name="connsiteX2" fmla="*/ 8999854 w 8999854"/>
              <a:gd name="connsiteY2" fmla="*/ 1787025 h 6871980"/>
              <a:gd name="connsiteX3" fmla="*/ 8999854 w 8999854"/>
              <a:gd name="connsiteY3" fmla="*/ 5085019 h 6871980"/>
              <a:gd name="connsiteX4" fmla="*/ 6443798 w 8999854"/>
              <a:gd name="connsiteY4" fmla="*/ 6871980 h 6871980"/>
              <a:gd name="connsiteX5" fmla="*/ 6830 w 8999854"/>
              <a:gd name="connsiteY5" fmla="*/ 6871980 h 6871980"/>
              <a:gd name="connsiteX6" fmla="*/ 4911484 w 8999854"/>
              <a:gd name="connsiteY6" fmla="*/ 3436637 h 687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854" h="6871980">
                <a:moveTo>
                  <a:pt x="0" y="0"/>
                </a:moveTo>
                <a:lnTo>
                  <a:pt x="6445616" y="0"/>
                </a:lnTo>
                <a:lnTo>
                  <a:pt x="8999854" y="1787025"/>
                </a:lnTo>
                <a:lnTo>
                  <a:pt x="8999854" y="5085019"/>
                </a:lnTo>
                <a:lnTo>
                  <a:pt x="6443798" y="6871980"/>
                </a:lnTo>
                <a:lnTo>
                  <a:pt x="6830" y="6871980"/>
                </a:lnTo>
                <a:lnTo>
                  <a:pt x="4911484" y="3436637"/>
                </a:ln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318853-BD0A-4D4E-A23C-6F522A6241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43201" y="1695475"/>
            <a:ext cx="4370959" cy="1752550"/>
            <a:chOff x="5283199" y="2561298"/>
            <a:chExt cx="5764429" cy="2311266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10232D-0449-4823-B949-BB1487F93B15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AFAFFD-068B-411B-9924-4347AE8245BE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EC1DC95-204C-4D90-AE62-E3AD462DE1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4175227"/>
            <a:ext cx="2589077" cy="65167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1" y="1099843"/>
            <a:ext cx="3102995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841" y="2672212"/>
            <a:ext cx="3102995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ONDERTITEL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30DBCDA1-1C65-4A71-BA42-55F5DD4C5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71210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47D6E984-9E7D-4BA3-B3F3-986CC7F1D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69AC77-F5E2-4205-93FD-B5CEDCE245C5}"/>
              </a:ext>
            </a:extLst>
          </p:cNvPr>
          <p:cNvSpPr/>
          <p:nvPr userDrawn="1"/>
        </p:nvSpPr>
        <p:spPr>
          <a:xfrm>
            <a:off x="0" y="1"/>
            <a:ext cx="6178217" cy="5143499"/>
          </a:xfrm>
          <a:custGeom>
            <a:avLst/>
            <a:gdLst>
              <a:gd name="connsiteX0" fmla="*/ 0 w 8237622"/>
              <a:gd name="connsiteY0" fmla="*/ 0 h 6857999"/>
              <a:gd name="connsiteX1" fmla="*/ 5883438 w 8237622"/>
              <a:gd name="connsiteY1" fmla="*/ 0 h 6857999"/>
              <a:gd name="connsiteX2" fmla="*/ 8237622 w 8237622"/>
              <a:gd name="connsiteY2" fmla="*/ 6857999 h 6857999"/>
              <a:gd name="connsiteX3" fmla="*/ 0 w 823762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7622" h="6857999">
                <a:moveTo>
                  <a:pt x="0" y="0"/>
                </a:moveTo>
                <a:lnTo>
                  <a:pt x="5883438" y="0"/>
                </a:lnTo>
                <a:lnTo>
                  <a:pt x="8237622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24B98A-4944-4791-8FF5-6261333FF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12640" y="178"/>
            <a:ext cx="4731360" cy="5143322"/>
          </a:xfrm>
          <a:custGeom>
            <a:avLst/>
            <a:gdLst>
              <a:gd name="connsiteX0" fmla="*/ 0 w 6308480"/>
              <a:gd name="connsiteY0" fmla="*/ 0 h 6857762"/>
              <a:gd name="connsiteX1" fmla="*/ 6300924 w 6308480"/>
              <a:gd name="connsiteY1" fmla="*/ 2727 h 6857762"/>
              <a:gd name="connsiteX2" fmla="*/ 6308480 w 6308480"/>
              <a:gd name="connsiteY2" fmla="*/ 6857762 h 6857762"/>
              <a:gd name="connsiteX3" fmla="*/ 2354102 w 6308480"/>
              <a:gd name="connsiteY3" fmla="*/ 6857762 h 685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8480" h="6857762">
                <a:moveTo>
                  <a:pt x="0" y="0"/>
                </a:moveTo>
                <a:lnTo>
                  <a:pt x="6300924" y="2727"/>
                </a:lnTo>
                <a:cubicBezTo>
                  <a:pt x="6303442" y="2283102"/>
                  <a:pt x="6305962" y="4577387"/>
                  <a:pt x="6308480" y="6857762"/>
                </a:cubicBezTo>
                <a:lnTo>
                  <a:pt x="2354102" y="6857762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901EBF6-9C92-4604-B424-1D155695A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4" y="3735788"/>
            <a:ext cx="4032513" cy="1014986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AA6B26EB-8EC5-48E2-BD48-A8DC394BE7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2" y="943585"/>
            <a:ext cx="3942159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F182A54-4BEE-4AF0-9435-44D0360326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842" y="2515954"/>
            <a:ext cx="3942159" cy="109180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3463588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dia">
  <p:cSld name="Titeldia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oogle Shape;24;p4"/>
          <p:cNvGrpSpPr/>
          <p:nvPr/>
        </p:nvGrpSpPr>
        <p:grpSpPr>
          <a:xfrm>
            <a:off x="288003" y="216002"/>
            <a:ext cx="6033599" cy="4699125"/>
            <a:chOff x="288001" y="288000"/>
            <a:chExt cx="6033599" cy="6265500"/>
          </a:xfrm>
        </p:grpSpPr>
        <p:sp>
          <p:nvSpPr>
            <p:cNvPr id="25" name="Google Shape;25;p4"/>
            <p:cNvSpPr/>
            <p:nvPr/>
          </p:nvSpPr>
          <p:spPr>
            <a:xfrm>
              <a:off x="288001" y="288000"/>
              <a:ext cx="4248000" cy="6265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" name="Google Shape;26;p4"/>
            <p:cNvSpPr/>
            <p:nvPr/>
          </p:nvSpPr>
          <p:spPr>
            <a:xfrm>
              <a:off x="4536000" y="288000"/>
              <a:ext cx="1785600" cy="6264000"/>
            </a:xfrm>
            <a:prstGeom prst="rtTriangl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1332000" y="1917002"/>
            <a:ext cx="3816000" cy="14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None/>
              <a:defRPr sz="3900" i="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1333577" y="3488229"/>
            <a:ext cx="3816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1392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/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9B9B9B"/>
              </a:buClr>
              <a:buSzPts val="1100"/>
              <a:buFont typeface="Arial"/>
              <a:buNone/>
              <a:defRPr sz="1500"/>
            </a:lvl2pPr>
            <a:lvl3pPr lvl="2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/>
            </a:lvl3pPr>
            <a:lvl4pPr lvl="3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/>
            </a:lvl4pPr>
            <a:lvl5pPr lvl="4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0000" y="216001"/>
            <a:ext cx="1386562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>
            <a:spLocks noGrp="1"/>
          </p:cNvSpPr>
          <p:nvPr>
            <p:ph type="body" idx="2"/>
          </p:nvPr>
        </p:nvSpPr>
        <p:spPr>
          <a:xfrm>
            <a:off x="504001" y="4533079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300"/>
            </a:lvl1pPr>
            <a:lvl2pPr marL="914400" lvl="1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9B9B9B"/>
              </a:buClr>
              <a:buSzPts val="10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+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9296" y="0"/>
            <a:ext cx="8964704" cy="51435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268980"/>
            <a:ext cx="5299201" cy="1029577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685783" rtl="0" eaLnBrk="1" latinLnBrk="0" hangingPunct="1"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527165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FC7578-D2D4-4FD7-94D4-249E9425DB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1"/>
            <a:ext cx="9144002" cy="5143500"/>
            <a:chOff x="705255" y="97277"/>
            <a:chExt cx="5836597" cy="3283085"/>
          </a:xfrm>
          <a:noFill/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7D20F1A-942E-467D-8FEB-0AB9D32F86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731" t="42477" r="51216" b="51808"/>
            <a:stretch/>
          </p:blipFill>
          <p:spPr>
            <a:xfrm>
              <a:off x="705255" y="97277"/>
              <a:ext cx="5836597" cy="328308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F2BBE1E-1590-446B-8050-39CE8A2F4E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8318" t="42477" r="48629" b="51808"/>
            <a:stretch/>
          </p:blipFill>
          <p:spPr>
            <a:xfrm flipH="1">
              <a:off x="705255" y="97277"/>
              <a:ext cx="5836597" cy="3283085"/>
            </a:xfrm>
            <a:prstGeom prst="rect">
              <a:avLst/>
            </a:prstGeom>
          </p:spPr>
        </p:pic>
      </p:grp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268980"/>
            <a:ext cx="5299201" cy="1029577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685783" rtl="0" eaLnBrk="1" latinLnBrk="0" hangingPunct="1"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E423B54A-434E-4870-B2F2-5857F82B4E2C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EC89C4FA-B0E4-4823-BF2A-0719B0506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234738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2BA3-1A59-4106-AB0B-121C907F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C52538-1FF6-4A48-B824-17232198D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47F7F-BD98-45A3-9CB5-738FC09F8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7BE2456B-919F-4C28-B6F2-477203DFD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991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194197"/>
            <a:ext cx="7886700" cy="3438525"/>
          </a:xfrm>
        </p:spPr>
        <p:txBody>
          <a:bodyPr/>
          <a:lstStyle>
            <a:lvl1pPr>
              <a:defRPr u="none"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2443129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ACB4-A827-476B-A480-75BFBEF6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C9F335-3273-4667-AD8D-2C4BE24F14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B5C17-7629-4682-8F5F-4423A21D77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44173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336113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7688" y="1428592"/>
            <a:ext cx="3411342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240740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089" y="2504535"/>
            <a:ext cx="3412541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4727123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7D3C742E-7030-4C09-A4E2-EE5560A92F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14970" y="1428592"/>
            <a:ext cx="3411342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CC130F-4C58-4918-8A26-AD95CBCEBBB9}"/>
              </a:ext>
            </a:extLst>
          </p:cNvPr>
          <p:cNvSpPr/>
          <p:nvPr userDrawn="1"/>
        </p:nvSpPr>
        <p:spPr>
          <a:xfrm>
            <a:off x="6504682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2319D7C0-B552-49BD-9175-92D787A549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14371" y="2504535"/>
            <a:ext cx="3412541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32672041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3357000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6084159" y="1194198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0376" y="1428592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4903B434-F0DF-4A38-AD25-1AC6AC8F3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7535" y="1428592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4F757132-B6AF-4A2B-9F9B-07AB94E88C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694" y="1439307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72856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DD0C0-8DD0-4CF1-A9DC-5F39B9B29250}"/>
              </a:ext>
            </a:extLst>
          </p:cNvPr>
          <p:cNvSpPr/>
          <p:nvPr userDrawn="1"/>
        </p:nvSpPr>
        <p:spPr>
          <a:xfrm>
            <a:off x="436608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47A5D2-E535-4929-8474-B0DFBDAC3AAA}"/>
              </a:ext>
            </a:extLst>
          </p:cNvPr>
          <p:cNvSpPr/>
          <p:nvPr userDrawn="1"/>
        </p:nvSpPr>
        <p:spPr>
          <a:xfrm>
            <a:off x="7182886" y="2242116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0376" y="2504535"/>
            <a:ext cx="2189700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EB0C5E13-305D-4093-8357-BB356F02F7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76765" y="2504535"/>
            <a:ext cx="2189700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9B79223-F299-4F48-B8EE-17FF3C2046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3155" y="2504535"/>
            <a:ext cx="2189700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17289300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504535"/>
            <a:ext cx="1705733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504535"/>
            <a:ext cx="1705733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504535"/>
            <a:ext cx="1705733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504535"/>
            <a:ext cx="1705733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3385342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4727123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6BDB17C-9B6D-48F9-9348-2AEF34DB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6959" y="1964036"/>
            <a:ext cx="34128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D495D0-3B93-43AE-B288-1723A0705626}"/>
              </a:ext>
            </a:extLst>
          </p:cNvPr>
          <p:cNvSpPr/>
          <p:nvPr userDrawn="1"/>
        </p:nvSpPr>
        <p:spPr>
          <a:xfrm>
            <a:off x="2407400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69D1F81-2F1B-47B2-A28E-09C0F783B2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959" y="2830429"/>
            <a:ext cx="3412800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2" name="Online Image Placeholder 16">
            <a:extLst>
              <a:ext uri="{FF2B5EF4-FFF2-40B4-BE49-F238E27FC236}">
                <a16:creationId xmlns:a16="http://schemas.microsoft.com/office/drawing/2014/main" id="{222CE1EE-23F9-4FCE-86F0-7F96545E4E63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218585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0D1A054-6415-47DE-9B16-10035EB530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914242" y="1964036"/>
            <a:ext cx="34128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6D2007-47ED-45A4-9F12-A18B0C9ED417}"/>
              </a:ext>
            </a:extLst>
          </p:cNvPr>
          <p:cNvSpPr/>
          <p:nvPr userDrawn="1"/>
        </p:nvSpPr>
        <p:spPr>
          <a:xfrm>
            <a:off x="650468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B0A96B7A-60C9-490B-B4EE-D049BC61C5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14242" y="2830429"/>
            <a:ext cx="3412800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6" name="Online Image Placeholder 16">
            <a:extLst>
              <a:ext uri="{FF2B5EF4-FFF2-40B4-BE49-F238E27FC236}">
                <a16:creationId xmlns:a16="http://schemas.microsoft.com/office/drawing/2014/main" id="{343900B9-5A27-4A34-9EA3-52EAA216C361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6283142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133611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eldia">
  <p:cSld name="2_Titeldia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oogle Shape;32;p5"/>
          <p:cNvGrpSpPr/>
          <p:nvPr/>
        </p:nvGrpSpPr>
        <p:grpSpPr>
          <a:xfrm>
            <a:off x="1476002" y="216002"/>
            <a:ext cx="7380096" cy="4699125"/>
            <a:chOff x="1476000" y="288000"/>
            <a:chExt cx="7380096" cy="6265500"/>
          </a:xfrm>
        </p:grpSpPr>
        <p:sp>
          <p:nvSpPr>
            <p:cNvPr id="33" name="Google Shape;33;p5"/>
            <p:cNvSpPr/>
            <p:nvPr/>
          </p:nvSpPr>
          <p:spPr>
            <a:xfrm>
              <a:off x="3277896" y="288000"/>
              <a:ext cx="5578200" cy="6265500"/>
            </a:xfrm>
            <a:prstGeom prst="rect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5"/>
            <p:cNvSpPr/>
            <p:nvPr/>
          </p:nvSpPr>
          <p:spPr>
            <a:xfrm flipH="1">
              <a:off x="1476000" y="288000"/>
              <a:ext cx="1800000" cy="6264000"/>
            </a:xfrm>
            <a:prstGeom prst="rtTriangle">
              <a:avLst/>
            </a:prstGeom>
            <a:solidFill>
              <a:schemeClr val="accent1"/>
            </a:solidFill>
            <a:ln w="95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" name="Google Shape;35;p5"/>
          <p:cNvSpPr txBox="1">
            <a:spLocks noGrp="1"/>
          </p:cNvSpPr>
          <p:nvPr>
            <p:ph type="ctrTitle"/>
          </p:nvPr>
        </p:nvSpPr>
        <p:spPr>
          <a:xfrm>
            <a:off x="3996052" y="1578431"/>
            <a:ext cx="3816000" cy="18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  <a:defRPr sz="4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subTitle" idx="1"/>
          </p:nvPr>
        </p:nvSpPr>
        <p:spPr>
          <a:xfrm>
            <a:off x="4000832" y="3473717"/>
            <a:ext cx="3816000" cy="91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l">
              <a:lnSpc>
                <a:spcPct val="11139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/>
            </a:lvl1pPr>
            <a:lvl2pPr lvl="1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9B9B9B"/>
              </a:buClr>
              <a:buSzPts val="1100"/>
              <a:buFont typeface="Arial"/>
              <a:buNone/>
              <a:defRPr sz="1500"/>
            </a:lvl2pPr>
            <a:lvl3pPr lvl="2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400"/>
            </a:lvl3pPr>
            <a:lvl4pPr lvl="3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  <a:defRPr sz="1200"/>
            </a:lvl4pPr>
            <a:lvl5pPr lvl="4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pic>
        <p:nvPicPr>
          <p:cNvPr id="37" name="Google Shape;37;p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0000" y="270000"/>
            <a:ext cx="1386562" cy="540000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3636022" y="4533079"/>
            <a:ext cx="4773300" cy="26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228600" algn="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300">
                <a:latin typeface="Arial"/>
                <a:ea typeface="Arial"/>
                <a:cs typeface="Arial"/>
                <a:sym typeface="Arial"/>
              </a:defRPr>
            </a:lvl1pPr>
            <a:lvl2pPr marL="914400" lvl="1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9B9B9B"/>
              </a:buClr>
              <a:buSzPts val="1000"/>
              <a:buChar char="•"/>
              <a:defRPr/>
            </a:lvl2pPr>
            <a:lvl3pPr marL="1371600" lvl="2" indent="-29845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Char char="•"/>
              <a:defRPr/>
            </a:lvl3pPr>
            <a:lvl4pPr marL="1828800" lvl="3" indent="-29210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Char char="•"/>
              <a:defRPr/>
            </a:lvl4pPr>
            <a:lvl5pPr marL="2286000" lvl="4" indent="-317500" algn="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3357000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6084159" y="1194198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8BB1C6CA-135A-4AE9-9AB0-7B207BD837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9991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BCF47F-37A5-4B7C-9485-7519277ADFCA}"/>
              </a:ext>
            </a:extLst>
          </p:cNvPr>
          <p:cNvSpPr/>
          <p:nvPr userDrawn="1"/>
        </p:nvSpPr>
        <p:spPr>
          <a:xfrm>
            <a:off x="172888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728EF24-9EE6-4CEE-969E-B8B7446DDC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9991" y="2830429"/>
            <a:ext cx="2189700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8" name="Online Image Placeholder 16">
            <a:extLst>
              <a:ext uri="{FF2B5EF4-FFF2-40B4-BE49-F238E27FC236}">
                <a16:creationId xmlns:a16="http://schemas.microsoft.com/office/drawing/2014/main" id="{41F57AC2-0925-47D8-847C-E565727DA574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507341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C3F4D00-33C0-47BA-AD68-A90C140F06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77150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C197F4-EA06-4DDA-A29E-0EF637FFFEBE}"/>
              </a:ext>
            </a:extLst>
          </p:cNvPr>
          <p:cNvSpPr/>
          <p:nvPr userDrawn="1"/>
        </p:nvSpPr>
        <p:spPr>
          <a:xfrm>
            <a:off x="4456042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526EC123-0D03-4949-A8C0-A22D3753281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77150" y="2830429"/>
            <a:ext cx="2189700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37" name="Online Image Placeholder 16">
            <a:extLst>
              <a:ext uri="{FF2B5EF4-FFF2-40B4-BE49-F238E27FC236}">
                <a16:creationId xmlns:a16="http://schemas.microsoft.com/office/drawing/2014/main" id="{7A3AC853-2F98-4ED6-ADBA-F4C35BA5391D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4234500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77D2E02D-03FC-4B46-B861-DCDEDEC131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4309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FF3416-302A-4EBD-90C7-F5A5EF8E3A87}"/>
              </a:ext>
            </a:extLst>
          </p:cNvPr>
          <p:cNvSpPr/>
          <p:nvPr userDrawn="1"/>
        </p:nvSpPr>
        <p:spPr>
          <a:xfrm>
            <a:off x="7183201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674B1754-672D-4B67-A177-16D8B34DD3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04309" y="2830429"/>
            <a:ext cx="2189700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1" name="Online Image Placeholder 16">
            <a:extLst>
              <a:ext uri="{FF2B5EF4-FFF2-40B4-BE49-F238E27FC236}">
                <a16:creationId xmlns:a16="http://schemas.microsoft.com/office/drawing/2014/main" id="{21C369DB-296F-4ECC-B095-94B0855D5BF5}"/>
              </a:ext>
            </a:extLst>
          </p:cNvPr>
          <p:cNvSpPr>
            <a:spLocks noGrp="1"/>
          </p:cNvSpPr>
          <p:nvPr>
            <p:ph type="clipArt" sz="quarter" idx="33" hasCustomPrompt="1"/>
          </p:nvPr>
        </p:nvSpPr>
        <p:spPr>
          <a:xfrm>
            <a:off x="696165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00587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830429"/>
            <a:ext cx="1705733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830429"/>
            <a:ext cx="1705733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830429"/>
            <a:ext cx="1705733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830429"/>
            <a:ext cx="1705733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7" name="Online Image Placeholder 16">
            <a:extLst>
              <a:ext uri="{FF2B5EF4-FFF2-40B4-BE49-F238E27FC236}">
                <a16:creationId xmlns:a16="http://schemas.microsoft.com/office/drawing/2014/main" id="{A2B2B6C9-21C8-40FF-8EBE-697189CEC390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239612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3" name="Online Image Placeholder 16">
            <a:extLst>
              <a:ext uri="{FF2B5EF4-FFF2-40B4-BE49-F238E27FC236}">
                <a16:creationId xmlns:a16="http://schemas.microsoft.com/office/drawing/2014/main" id="{1CDE10C2-BA14-4E9C-AE63-B4D5DF640580}"/>
              </a:ext>
            </a:extLst>
          </p:cNvPr>
          <p:cNvSpPr>
            <a:spLocks noGrp="1"/>
          </p:cNvSpPr>
          <p:nvPr>
            <p:ph type="clipArt" sz="quarter" idx="28" hasCustomPrompt="1"/>
          </p:nvPr>
        </p:nvSpPr>
        <p:spPr>
          <a:xfrm>
            <a:off x="3235934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4" name="Online Image Placeholder 16">
            <a:extLst>
              <a:ext uri="{FF2B5EF4-FFF2-40B4-BE49-F238E27FC236}">
                <a16:creationId xmlns:a16="http://schemas.microsoft.com/office/drawing/2014/main" id="{7C2AD36D-415D-48BE-AB94-91331126AFA1}"/>
              </a:ext>
            </a:extLst>
          </p:cNvPr>
          <p:cNvSpPr>
            <a:spLocks noGrp="1"/>
          </p:cNvSpPr>
          <p:nvPr>
            <p:ph type="clipArt" sz="quarter" idx="29" hasCustomPrompt="1"/>
          </p:nvPr>
        </p:nvSpPr>
        <p:spPr>
          <a:xfrm>
            <a:off x="5232257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5" name="Online Image Placeholder 16">
            <a:extLst>
              <a:ext uri="{FF2B5EF4-FFF2-40B4-BE49-F238E27FC236}">
                <a16:creationId xmlns:a16="http://schemas.microsoft.com/office/drawing/2014/main" id="{EE73A52C-82A9-47E4-B6DA-E7F7D3C8BC8C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722857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240824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Inhoud + Tekstv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4286251" y="285748"/>
            <a:ext cx="5143499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954" y="1194197"/>
            <a:ext cx="3679157" cy="3438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93691594-47BC-427F-8BBA-D7A1EAF55FF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35129" y="552265"/>
            <a:ext cx="3679157" cy="4080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C5A24CB9-ECD1-4A83-B00E-85A4C4BCB3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4EBC0AB-6766-4F5D-A26C-E71B13B6C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1A6ED0F1-A7B3-44FA-AED6-57570D85E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nl-BE"/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26EDFBB5-F609-4AAD-96D6-7DEBAC131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76224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9841" y="1194197"/>
            <a:ext cx="3680100" cy="345361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1" y="0"/>
            <a:ext cx="4572000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D2F4A0A4-E99E-4B0A-A8B5-EC694F0B8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EE646F3-A5C5-40DF-8A05-BBF9145DF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327E91DB-C2B6-473A-A20A-A5AE3628E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nl-BE"/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F3DF618A-F0A4-4257-977E-937060381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0259634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17523" y="2067897"/>
            <a:ext cx="7196636" cy="1007707"/>
          </a:xfrm>
          <a:solidFill>
            <a:srgbClr val="FFEB00"/>
          </a:solidFill>
        </p:spPr>
        <p:txBody>
          <a:bodyPr anchor="ctr"/>
          <a:lstStyle>
            <a:lvl1pPr marL="0" indent="0" algn="l" defTabSz="685783" rtl="0" eaLnBrk="1" latinLnBrk="0" hangingPunct="1"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Highlight</a:t>
            </a:r>
            <a:endParaRPr lang="nl-BE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793950-6E94-4C9C-9F08-E5E3DC86771F}"/>
              </a:ext>
            </a:extLst>
          </p:cNvPr>
          <p:cNvCxnSpPr/>
          <p:nvPr userDrawn="1"/>
        </p:nvCxnSpPr>
        <p:spPr>
          <a:xfrm>
            <a:off x="629841" y="2067897"/>
            <a:ext cx="356896" cy="10077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013325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880DB12-4075-4207-B6AA-7800E4F122E2}"/>
              </a:ext>
            </a:extLst>
          </p:cNvPr>
          <p:cNvSpPr/>
          <p:nvPr userDrawn="1"/>
        </p:nvSpPr>
        <p:spPr>
          <a:xfrm>
            <a:off x="1611217" y="1404650"/>
            <a:ext cx="7532783" cy="2037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CF25B6-16E2-4E2C-A3F5-C4E831274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50923" y="1644268"/>
            <a:ext cx="6663238" cy="1578165"/>
          </a:xfrm>
        </p:spPr>
        <p:txBody>
          <a:bodyPr anchor="ctr" anchorCtr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Quote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54821F-9E1A-4BA4-9134-CC73E4409158}"/>
              </a:ext>
            </a:extLst>
          </p:cNvPr>
          <p:cNvSpPr/>
          <p:nvPr userDrawn="1"/>
        </p:nvSpPr>
        <p:spPr>
          <a:xfrm>
            <a:off x="629841" y="1041926"/>
            <a:ext cx="778383" cy="562295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068909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102AC0-F19C-45A3-9A9D-B0D64DB004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3286" y="1"/>
            <a:ext cx="6011355" cy="5143499"/>
          </a:xfrm>
          <a:custGeom>
            <a:avLst/>
            <a:gdLst>
              <a:gd name="connsiteX0" fmla="*/ 0 w 8232854"/>
              <a:gd name="connsiteY0" fmla="*/ 0 h 6857999"/>
              <a:gd name="connsiteX1" fmla="*/ 5883438 w 8232854"/>
              <a:gd name="connsiteY1" fmla="*/ 0 h 6857999"/>
              <a:gd name="connsiteX2" fmla="*/ 8232854 w 8232854"/>
              <a:gd name="connsiteY2" fmla="*/ 6844108 h 6857999"/>
              <a:gd name="connsiteX3" fmla="*/ 607 w 8232854"/>
              <a:gd name="connsiteY3" fmla="*/ 6857999 h 6857999"/>
              <a:gd name="connsiteX4" fmla="*/ 0 w 8232854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32854" h="6857999">
                <a:moveTo>
                  <a:pt x="0" y="0"/>
                </a:moveTo>
                <a:lnTo>
                  <a:pt x="5883438" y="0"/>
                </a:lnTo>
                <a:lnTo>
                  <a:pt x="8232854" y="6844108"/>
                </a:lnTo>
                <a:lnTo>
                  <a:pt x="60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8A7250-1A84-484F-8ED9-8FAD13CC7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2328" y="548640"/>
            <a:ext cx="2281832" cy="4101942"/>
          </a:xfrm>
        </p:spPr>
        <p:txBody>
          <a:bodyPr anchor="ctr" anchorCtr="0">
            <a:normAutofit/>
          </a:bodyPr>
          <a:lstStyle>
            <a:lvl1pPr algn="r">
              <a:defRPr sz="3300" b="1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/>
              <a:t>Quote</a:t>
            </a:r>
            <a:endParaRPr lang="nl-B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2B16C0A-8A9F-4770-8F4E-140648204FC1}"/>
              </a:ext>
            </a:extLst>
          </p:cNvPr>
          <p:cNvSpPr/>
          <p:nvPr userDrawn="1"/>
        </p:nvSpPr>
        <p:spPr>
          <a:xfrm>
            <a:off x="5461898" y="548640"/>
            <a:ext cx="778383" cy="562295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 sz="1050"/>
          </a:p>
        </p:txBody>
      </p:sp>
    </p:spTree>
    <p:extLst>
      <p:ext uri="{BB962C8B-B14F-4D97-AF65-F5344CB8AC3E}">
        <p14:creationId xmlns:p14="http://schemas.microsoft.com/office/powerpoint/2010/main" val="3851024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646AE-525C-4E05-AC23-070AEB611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A4E71-19A2-489E-A860-0F722BD39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471463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E365-9778-4C40-AA58-C17DCFF7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015D-CC98-4ECA-BDBA-F0297C2169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6A5E5-BDF0-4E7D-803E-FE61AE47C4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95701-A0B9-4CE4-8280-12966CBFBB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194198"/>
            <a:ext cx="7885510" cy="3456385"/>
          </a:xfrm>
        </p:spPr>
        <p:txBody>
          <a:bodyPr/>
          <a:lstStyle>
            <a:lvl1pPr marL="297000" indent="-297000">
              <a:buSzPct val="114000"/>
              <a:buFontTx/>
              <a:buBlip>
                <a:blip r:embed="rId2"/>
              </a:buBlip>
              <a:defRPr sz="2100"/>
            </a:lvl1pPr>
            <a:lvl2pPr marL="486000">
              <a:defRPr/>
            </a:lvl2pPr>
            <a:lvl3pPr marL="648000">
              <a:defRPr/>
            </a:lvl3pPr>
            <a:lvl4pPr marL="810000">
              <a:defRPr/>
            </a:lvl4pPr>
            <a:lvl5pPr marL="97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391470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Code Shap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FA0B71D-8A8D-4470-A5F4-C62381A5019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30987" y="1507043"/>
            <a:ext cx="3483173" cy="1879997"/>
            <a:chOff x="5283199" y="2561298"/>
            <a:chExt cx="4282210" cy="2311266"/>
          </a:xfrm>
          <a:solidFill>
            <a:schemeClr val="accent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9E1058-C866-4C03-AF09-B64706C4C549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8E1EB3-419F-4F98-AF8B-5CC9CE565401}"/>
                </a:ext>
              </a:extLst>
            </p:cNvPr>
            <p:cNvSpPr/>
            <p:nvPr/>
          </p:nvSpPr>
          <p:spPr>
            <a:xfrm>
              <a:off x="8251220" y="3044141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FFC41D3-74EC-4786-913E-170737D7DD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36774" y="787468"/>
            <a:ext cx="2893749" cy="3422201"/>
          </a:xfrm>
          <a:custGeom>
            <a:avLst/>
            <a:gdLst>
              <a:gd name="connsiteX0" fmla="*/ 730069 w 3858332"/>
              <a:gd name="connsiteY0" fmla="*/ 0 h 4562935"/>
              <a:gd name="connsiteX1" fmla="*/ 2483194 w 3858332"/>
              <a:gd name="connsiteY1" fmla="*/ 1226541 h 4562935"/>
              <a:gd name="connsiteX2" fmla="*/ 1723825 w 3858332"/>
              <a:gd name="connsiteY2" fmla="*/ 3312972 h 4562935"/>
              <a:gd name="connsiteX3" fmla="*/ 2143388 w 3858332"/>
              <a:gd name="connsiteY3" fmla="*/ 3466097 h 4562935"/>
              <a:gd name="connsiteX4" fmla="*/ 2862229 w 3858332"/>
              <a:gd name="connsiteY4" fmla="*/ 1491726 h 4562935"/>
              <a:gd name="connsiteX5" fmla="*/ 3264711 w 3858332"/>
              <a:gd name="connsiteY5" fmla="*/ 1773315 h 4562935"/>
              <a:gd name="connsiteX6" fmla="*/ 3212754 w 3858332"/>
              <a:gd name="connsiteY6" fmla="*/ 1846005 h 4562935"/>
              <a:gd name="connsiteX7" fmla="*/ 3858332 w 3858332"/>
              <a:gd name="connsiteY7" fmla="*/ 2297725 h 4562935"/>
              <a:gd name="connsiteX8" fmla="*/ 3211223 w 3858332"/>
              <a:gd name="connsiteY8" fmla="*/ 2750976 h 4562935"/>
              <a:gd name="connsiteX9" fmla="*/ 3245106 w 3858332"/>
              <a:gd name="connsiteY9" fmla="*/ 2798662 h 4562935"/>
              <a:gd name="connsiteX10" fmla="*/ 721502 w 3858332"/>
              <a:gd name="connsiteY10" fmla="*/ 4562935 h 4562935"/>
              <a:gd name="connsiteX11" fmla="*/ 0 w 3858332"/>
              <a:gd name="connsiteY11" fmla="*/ 3547520 h 4562935"/>
              <a:gd name="connsiteX12" fmla="*/ 877975 w 3858332"/>
              <a:gd name="connsiteY12" fmla="*/ 2932564 h 4562935"/>
              <a:gd name="connsiteX13" fmla="*/ 1159711 w 3858332"/>
              <a:gd name="connsiteY13" fmla="*/ 3129528 h 4562935"/>
              <a:gd name="connsiteX14" fmla="*/ 1417574 w 3858332"/>
              <a:gd name="connsiteY14" fmla="*/ 2766621 h 4562935"/>
              <a:gd name="connsiteX15" fmla="*/ 1266234 w 3858332"/>
              <a:gd name="connsiteY15" fmla="*/ 2660618 h 4562935"/>
              <a:gd name="connsiteX16" fmla="*/ 1810608 w 3858332"/>
              <a:gd name="connsiteY16" fmla="*/ 2279324 h 4562935"/>
              <a:gd name="connsiteX17" fmla="*/ 1314865 w 3858332"/>
              <a:gd name="connsiteY17" fmla="*/ 1932445 h 4562935"/>
              <a:gd name="connsiteX18" fmla="*/ 1416043 w 3858332"/>
              <a:gd name="connsiteY18" fmla="*/ 1861649 h 4562935"/>
              <a:gd name="connsiteX19" fmla="*/ 1156649 w 3858332"/>
              <a:gd name="connsiteY19" fmla="*/ 1498743 h 4562935"/>
              <a:gd name="connsiteX20" fmla="*/ 925829 w 3858332"/>
              <a:gd name="connsiteY20" fmla="*/ 1660231 h 4562935"/>
              <a:gd name="connsiteX21" fmla="*/ 4285 w 3858332"/>
              <a:gd name="connsiteY21" fmla="*/ 1015413 h 456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58332" h="4562935">
                <a:moveTo>
                  <a:pt x="730069" y="0"/>
                </a:moveTo>
                <a:lnTo>
                  <a:pt x="2483194" y="1226541"/>
                </a:lnTo>
                <a:lnTo>
                  <a:pt x="1723825" y="3312972"/>
                </a:lnTo>
                <a:lnTo>
                  <a:pt x="2143388" y="3466097"/>
                </a:lnTo>
                <a:lnTo>
                  <a:pt x="2862229" y="1491726"/>
                </a:lnTo>
                <a:lnTo>
                  <a:pt x="3264711" y="1773315"/>
                </a:lnTo>
                <a:lnTo>
                  <a:pt x="3212754" y="1846005"/>
                </a:lnTo>
                <a:lnTo>
                  <a:pt x="3858332" y="2297725"/>
                </a:lnTo>
                <a:lnTo>
                  <a:pt x="3211223" y="2750976"/>
                </a:lnTo>
                <a:lnTo>
                  <a:pt x="3245106" y="2798662"/>
                </a:lnTo>
                <a:lnTo>
                  <a:pt x="721502" y="4562935"/>
                </a:lnTo>
                <a:lnTo>
                  <a:pt x="0" y="3547520"/>
                </a:lnTo>
                <a:lnTo>
                  <a:pt x="877975" y="2932564"/>
                </a:lnTo>
                <a:lnTo>
                  <a:pt x="1159711" y="3129528"/>
                </a:lnTo>
                <a:lnTo>
                  <a:pt x="1417574" y="2766621"/>
                </a:lnTo>
                <a:lnTo>
                  <a:pt x="1266234" y="2660618"/>
                </a:lnTo>
                <a:lnTo>
                  <a:pt x="1810608" y="2279324"/>
                </a:lnTo>
                <a:lnTo>
                  <a:pt x="1314865" y="1932445"/>
                </a:lnTo>
                <a:lnTo>
                  <a:pt x="1416043" y="1861649"/>
                </a:lnTo>
                <a:lnTo>
                  <a:pt x="1156649" y="1498743"/>
                </a:lnTo>
                <a:lnTo>
                  <a:pt x="925829" y="1660231"/>
                </a:lnTo>
                <a:lnTo>
                  <a:pt x="4285" y="10154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58B05817-F3FA-46BB-B9B1-0872F0D69B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6889" y="746935"/>
            <a:ext cx="5171469" cy="4396565"/>
          </a:xfrm>
          <a:prstGeom prst="rect">
            <a:avLst/>
          </a:prstGeom>
        </p:spPr>
      </p:pic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75AB06CC-800E-4C2D-A84E-6F1C3E1F24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954" y="1194197"/>
            <a:ext cx="3679157" cy="3438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4" name="Tijdelijke aanduiding voor tekst 9">
            <a:extLst>
              <a:ext uri="{FF2B5EF4-FFF2-40B4-BE49-F238E27FC236}">
                <a16:creationId xmlns:a16="http://schemas.microsoft.com/office/drawing/2014/main" id="{6697E777-8604-42A9-8F0B-02333D626B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8F964ED-5909-49F8-8F47-BD3F0E493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6" name="Tijdelijke aanduiding voor voettekst 4">
            <a:extLst>
              <a:ext uri="{FF2B5EF4-FFF2-40B4-BE49-F238E27FC236}">
                <a16:creationId xmlns:a16="http://schemas.microsoft.com/office/drawing/2014/main" id="{3732EE75-B596-422D-B820-F77A1E694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nl-BE"/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C3ACB0A-EF63-4EFC-8237-EC902A9AB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8728054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oofdstuktitel eenvoudig 1tekst+2kolommen">
  <p:cSld name="1_Titel en object">
    <p:bg>
      <p:bgPr>
        <a:solidFill>
          <a:schemeClr val="lt1"/>
        </a:solidFill>
        <a:effectLst/>
      </p:bgPr>
    </p:bg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729000" y="1397400"/>
            <a:ext cx="3725700" cy="3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>
            <a:lvl1pPr marL="457200" marR="0" lvl="0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Calibri"/>
              <a:buChar char="•"/>
              <a:defRPr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Calibri"/>
              <a:buChar char="•"/>
              <a:defRPr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Char char="•"/>
              <a:defRPr sz="140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Calibri"/>
              <a:buChar char="•"/>
              <a:defRPr sz="1300"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Calibri"/>
              <a:buChar char="•"/>
              <a:defRPr sz="120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Calibri"/>
              <a:buChar char="•"/>
              <a:defRPr sz="120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Calibri"/>
              <a:buChar char="•"/>
              <a:defRPr sz="120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Calibri"/>
              <a:buChar char="•"/>
              <a:defRPr sz="120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170479" y="4767263"/>
            <a:ext cx="810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2"/>
          </p:nvPr>
        </p:nvSpPr>
        <p:spPr>
          <a:xfrm>
            <a:off x="4710449" y="1397401"/>
            <a:ext cx="3687300" cy="32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>
            <a:lvl1pPr marL="457200" marR="0" lvl="0" indent="-32385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1500"/>
              <a:buFont typeface="Calibri"/>
              <a:buChar char="•"/>
              <a:defRPr i="0" u="none" strike="noStrike" cap="none"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•"/>
              <a:defRPr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Font typeface="Calibri"/>
              <a:buChar char="•"/>
              <a:defRPr i="0" u="none" strike="noStrike" cap="none"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Char char="•"/>
              <a:defRPr sz="1400" i="0" u="none" strike="noStrike" cap="none"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Font typeface="Calibri"/>
              <a:buChar char="•"/>
              <a:defRPr i="0" u="none" strike="noStrike" cap="none"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Calibri"/>
              <a:buChar char="•"/>
              <a:defRPr sz="1200" i="0" u="none" strike="noStrike" cap="none"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Calibri"/>
              <a:buChar char="•"/>
              <a:defRPr sz="1200" i="0" u="none" strike="noStrike" cap="none"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Calibri"/>
              <a:buChar char="•"/>
              <a:defRPr sz="1200" i="0" u="none" strike="noStrike" cap="none"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0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200"/>
              <a:buFont typeface="Calibri"/>
              <a:buChar char="•"/>
              <a:defRPr sz="1200" i="0" u="none" strike="noStrike" cap="none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7"/>
          <p:cNvSpPr/>
          <p:nvPr/>
        </p:nvSpPr>
        <p:spPr>
          <a:xfrm>
            <a:off x="0" y="0"/>
            <a:ext cx="2907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 txBox="1">
            <a:spLocks noGrp="1"/>
          </p:cNvSpPr>
          <p:nvPr>
            <p:ph type="subTitle" idx="3"/>
          </p:nvPr>
        </p:nvSpPr>
        <p:spPr>
          <a:xfrm>
            <a:off x="729000" y="808800"/>
            <a:ext cx="7024500" cy="5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None/>
              <a:defRPr sz="1800" b="1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None/>
              <a:defRPr/>
            </a:lvl2pPr>
            <a:lvl3pPr lvl="2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300"/>
              <a:buNone/>
              <a:defRPr/>
            </a:lvl3pPr>
            <a:lvl4pPr lvl="3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title"/>
          </p:nvPr>
        </p:nvSpPr>
        <p:spPr>
          <a:xfrm>
            <a:off x="729000" y="6325"/>
            <a:ext cx="7024500" cy="7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 b="1" i="0" u="none" strike="noStrike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pic>
        <p:nvPicPr>
          <p:cNvPr id="54" name="Google Shape;54;p7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0000" y="216001"/>
            <a:ext cx="1386563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or&#10;&#10;Description automatically generated">
            <a:extLst>
              <a:ext uri="{FF2B5EF4-FFF2-40B4-BE49-F238E27FC236}">
                <a16:creationId xmlns:a16="http://schemas.microsoft.com/office/drawing/2014/main" id="{2A69FAB9-AE2B-436D-9041-8A2741DF9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64592" y="1"/>
            <a:ext cx="9002328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2542C1-CDF9-42AF-9ED9-D440E3D3E80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92952" y="1920973"/>
            <a:ext cx="4323322" cy="1733450"/>
            <a:chOff x="5283199" y="2561298"/>
            <a:chExt cx="5764429" cy="231126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2D1342-C18C-40BB-912C-F86D1E706C6F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405EE2-60D1-4C7A-A4B5-697C34C849EF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42" y="943585"/>
            <a:ext cx="3150223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C235BE3-1A57-42B0-A76A-CBCC5A5CB6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4" y="3867392"/>
            <a:ext cx="3111591" cy="78319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842" y="2515954"/>
            <a:ext cx="3150223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4F5F55EB-E944-4493-A42E-018FBF0C7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131257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&#10;&#10;Description automatically generated with low confidence">
            <a:extLst>
              <a:ext uri="{FF2B5EF4-FFF2-40B4-BE49-F238E27FC236}">
                <a16:creationId xmlns:a16="http://schemas.microsoft.com/office/drawing/2014/main" id="{F18B8AE1-9A59-46A6-B320-FCC9A25927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592" y="0"/>
            <a:ext cx="8979408" cy="5143500"/>
          </a:xfrm>
          <a:prstGeom prst="rect">
            <a:avLst/>
          </a:prstGeom>
        </p:spPr>
      </p:pic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050" y="943585"/>
            <a:ext cx="5066110" cy="292380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pic>
        <p:nvPicPr>
          <p:cNvPr id="18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4D4B9F4-C9B4-4C0C-B2A0-4661A88B7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276" y="4199916"/>
            <a:ext cx="1953884" cy="491794"/>
          </a:xfrm>
          <a:prstGeom prst="rect">
            <a:avLst/>
          </a:prstGeom>
        </p:spPr>
      </p:pic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55FA1061-F3D8-483D-9603-1D6EF0815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22127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ussenTitelFot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9296" y="0"/>
            <a:ext cx="8964704" cy="51435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456440"/>
            <a:ext cx="5299201" cy="842117"/>
          </a:xfrm>
          <a:solidFill>
            <a:srgbClr val="FFEB00"/>
          </a:solidFill>
        </p:spPr>
        <p:txBody>
          <a:bodyPr anchor="b">
            <a:normAutofit/>
          </a:bodyPr>
          <a:lstStyle>
            <a:lvl1pPr marL="0" indent="0" algn="l" defTabSz="685783" rtl="0" eaLnBrk="1" latinLnBrk="0" hangingPunct="1">
              <a:buFontTx/>
              <a:buNone/>
              <a:defRPr lang="nl-NL" sz="27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</p:spTree>
    <p:extLst>
      <p:ext uri="{BB962C8B-B14F-4D97-AF65-F5344CB8AC3E}">
        <p14:creationId xmlns:p14="http://schemas.microsoft.com/office/powerpoint/2010/main" val="3624094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g_rechte 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kstvak 12">
            <a:extLst>
              <a:ext uri="{FF2B5EF4-FFF2-40B4-BE49-F238E27FC236}">
                <a16:creationId xmlns:a16="http://schemas.microsoft.com/office/drawing/2014/main" id="{D2D0B913-E767-4049-8970-190B360C2899}"/>
              </a:ext>
            </a:extLst>
          </p:cNvPr>
          <p:cNvSpPr txBox="1"/>
          <p:nvPr userDrawn="1"/>
        </p:nvSpPr>
        <p:spPr>
          <a:xfrm>
            <a:off x="481783" y="930653"/>
            <a:ext cx="622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800"/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781" y="212710"/>
            <a:ext cx="8370960" cy="591132"/>
          </a:xfrm>
        </p:spPr>
        <p:txBody>
          <a:bodyPr/>
          <a:lstStyle>
            <a:lvl1pPr marL="0" indent="0" algn="l" defTabSz="685748" rtl="0" eaLnBrk="1" latinLnBrk="0" hangingPunct="1">
              <a:buFontTx/>
              <a:buNone/>
              <a:defRPr lang="nl-NL" sz="2800" b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48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48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48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48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21" name="Tijdelijke aanduiding voor tekst 4">
            <a:extLst>
              <a:ext uri="{FF2B5EF4-FFF2-40B4-BE49-F238E27FC236}">
                <a16:creationId xmlns:a16="http://schemas.microsoft.com/office/drawing/2014/main" id="{AC8800A1-9F07-4BC4-9148-EA8040EB34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1781" y="1829551"/>
            <a:ext cx="8370960" cy="2650316"/>
          </a:xfrm>
        </p:spPr>
        <p:txBody>
          <a:bodyPr/>
          <a:lstStyle>
            <a:lvl1pPr>
              <a:defRPr sz="1800">
                <a:latin typeface="Calibri" panose="020F0502020204030204" pitchFamily="34" charset="0"/>
              </a:defRPr>
            </a:lvl1pPr>
            <a:lvl2pPr>
              <a:defRPr sz="1600"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EEE85B2-FCE7-4734-AF6A-950BD05C7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783" y="1065989"/>
            <a:ext cx="8370959" cy="295093"/>
          </a:xfrm>
        </p:spPr>
        <p:txBody>
          <a:bodyPr/>
          <a:lstStyle>
            <a:lvl1pPr marL="0" indent="0">
              <a:buFontTx/>
              <a:buNone/>
              <a:defRPr sz="20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KLIK HIER OM EVENTUEEL EEN TUSSENTITEL TOE TE VOEGEN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D23BBC9E-493B-482C-A802-4EE81445416A}"/>
              </a:ext>
            </a:extLst>
          </p:cNvPr>
          <p:cNvSpPr/>
          <p:nvPr userDrawn="1"/>
        </p:nvSpPr>
        <p:spPr>
          <a:xfrm>
            <a:off x="2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</p:spTree>
    <p:extLst>
      <p:ext uri="{BB962C8B-B14F-4D97-AF65-F5344CB8AC3E}">
        <p14:creationId xmlns:p14="http://schemas.microsoft.com/office/powerpoint/2010/main" val="21497985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en Inhoud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7963056"/>
      </p:ext>
    </p:extLst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claimer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nl-BE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3F217-AF92-E8F1-9BAE-53CB66EABFC7}"/>
              </a:ext>
            </a:extLst>
          </p:cNvPr>
          <p:cNvSpPr txBox="1"/>
          <p:nvPr userDrawn="1"/>
        </p:nvSpPr>
        <p:spPr>
          <a:xfrm>
            <a:off x="2000250" y="3061625"/>
            <a:ext cx="62381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350"/>
              <a:t>Deze presentatie werd opgemaakt door Digitaal Vlaanderen.</a:t>
            </a:r>
          </a:p>
          <a:p>
            <a:r>
              <a:rPr lang="nl-NL" sz="1350"/>
              <a:t>Het is niet toegestaan om de inhoud van deze presentatie in welke vorm en/of op welke wijze dan ook te verspreiden, te publiceren of te hergebruiken zonder nadrukkelijke toestemming van de auteur.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F03561-D5E3-BED0-D80B-3F242A7DB8AB}"/>
              </a:ext>
            </a:extLst>
          </p:cNvPr>
          <p:cNvSpPr/>
          <p:nvPr/>
        </p:nvSpPr>
        <p:spPr>
          <a:xfrm>
            <a:off x="0" y="2571750"/>
            <a:ext cx="1865353" cy="1879997"/>
          </a:xfrm>
          <a:custGeom>
            <a:avLst/>
            <a:gdLst>
              <a:gd name="connsiteX0" fmla="*/ 643508 w 2487137"/>
              <a:gd name="connsiteY0" fmla="*/ 539308 h 2506662"/>
              <a:gd name="connsiteX1" fmla="*/ 902902 w 2487137"/>
              <a:gd name="connsiteY1" fmla="*/ 902214 h 2506662"/>
              <a:gd name="connsiteX2" fmla="*/ 257325 w 2487137"/>
              <a:gd name="connsiteY2" fmla="*/ 1353934 h 2506662"/>
              <a:gd name="connsiteX3" fmla="*/ 904433 w 2487137"/>
              <a:gd name="connsiteY3" fmla="*/ 1807186 h 2506662"/>
              <a:gd name="connsiteX4" fmla="*/ 646570 w 2487137"/>
              <a:gd name="connsiteY4" fmla="*/ 2170093 h 2506662"/>
              <a:gd name="connsiteX5" fmla="*/ 0 w 2487137"/>
              <a:gd name="connsiteY5" fmla="*/ 1718071 h 2506662"/>
              <a:gd name="connsiteX6" fmla="*/ 0 w 2487137"/>
              <a:gd name="connsiteY6" fmla="*/ 989526 h 2506662"/>
              <a:gd name="connsiteX7" fmla="*/ 2067268 w 2487137"/>
              <a:gd name="connsiteY7" fmla="*/ 0 h 2506662"/>
              <a:gd name="connsiteX8" fmla="*/ 2487137 w 2487137"/>
              <a:gd name="connsiteY8" fmla="*/ 153125 h 2506662"/>
              <a:gd name="connsiteX9" fmla="*/ 1630247 w 2487137"/>
              <a:gd name="connsiteY9" fmla="*/ 2506662 h 2506662"/>
              <a:gd name="connsiteX10" fmla="*/ 1210684 w 2487137"/>
              <a:gd name="connsiteY10" fmla="*/ 2353537 h 250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7137" h="2506662">
                <a:moveTo>
                  <a:pt x="643508" y="539308"/>
                </a:moveTo>
                <a:lnTo>
                  <a:pt x="902902" y="902214"/>
                </a:lnTo>
                <a:lnTo>
                  <a:pt x="257325" y="1353934"/>
                </a:lnTo>
                <a:lnTo>
                  <a:pt x="904433" y="1807186"/>
                </a:lnTo>
                <a:lnTo>
                  <a:pt x="646570" y="2170093"/>
                </a:lnTo>
                <a:lnTo>
                  <a:pt x="0" y="1718071"/>
                </a:lnTo>
                <a:lnTo>
                  <a:pt x="0" y="989526"/>
                </a:lnTo>
                <a:close/>
                <a:moveTo>
                  <a:pt x="2067268" y="0"/>
                </a:moveTo>
                <a:lnTo>
                  <a:pt x="2487137" y="153125"/>
                </a:lnTo>
                <a:lnTo>
                  <a:pt x="1630247" y="2506662"/>
                </a:lnTo>
                <a:lnTo>
                  <a:pt x="1210684" y="2353537"/>
                </a:lnTo>
                <a:close/>
              </a:path>
            </a:pathLst>
          </a:custGeom>
          <a:solidFill>
            <a:schemeClr val="bg1"/>
          </a:solidFill>
          <a:ln w="2821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50" b="0" i="0" u="none" strike="noStrike" kern="120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F6993A-7F2C-3DA8-AC38-98EECFC131FD}"/>
              </a:ext>
            </a:extLst>
          </p:cNvPr>
          <p:cNvSpPr/>
          <p:nvPr/>
        </p:nvSpPr>
        <p:spPr>
          <a:xfrm>
            <a:off x="8473440" y="2964496"/>
            <a:ext cx="670560" cy="1223090"/>
          </a:xfrm>
          <a:custGeom>
            <a:avLst/>
            <a:gdLst>
              <a:gd name="connsiteX0" fmla="*/ 260925 w 894080"/>
              <a:gd name="connsiteY0" fmla="*/ 0 h 1630786"/>
              <a:gd name="connsiteX1" fmla="*/ 894080 w 894080"/>
              <a:gd name="connsiteY1" fmla="*/ 442975 h 1630786"/>
              <a:gd name="connsiteX2" fmla="*/ 894080 w 894080"/>
              <a:gd name="connsiteY2" fmla="*/ 1186002 h 1630786"/>
              <a:gd name="connsiteX3" fmla="*/ 257864 w 894080"/>
              <a:gd name="connsiteY3" fmla="*/ 1630786 h 1630786"/>
              <a:gd name="connsiteX4" fmla="*/ 0 w 894080"/>
              <a:gd name="connsiteY4" fmla="*/ 1267878 h 1630786"/>
              <a:gd name="connsiteX5" fmla="*/ 647109 w 894080"/>
              <a:gd name="connsiteY5" fmla="*/ 814627 h 1630786"/>
              <a:gd name="connsiteX6" fmla="*/ 1531 w 894080"/>
              <a:gd name="connsiteY6" fmla="*/ 362907 h 163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080" h="1630786">
                <a:moveTo>
                  <a:pt x="260925" y="0"/>
                </a:moveTo>
                <a:lnTo>
                  <a:pt x="894080" y="442975"/>
                </a:lnTo>
                <a:lnTo>
                  <a:pt x="894080" y="1186002"/>
                </a:lnTo>
                <a:lnTo>
                  <a:pt x="257864" y="1630786"/>
                </a:lnTo>
                <a:lnTo>
                  <a:pt x="0" y="1267878"/>
                </a:lnTo>
                <a:lnTo>
                  <a:pt x="647109" y="814627"/>
                </a:lnTo>
                <a:lnTo>
                  <a:pt x="1531" y="362907"/>
                </a:lnTo>
                <a:close/>
              </a:path>
            </a:pathLst>
          </a:custGeom>
          <a:solidFill>
            <a:schemeClr val="bg1"/>
          </a:solidFill>
          <a:ln w="2821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50" b="0" i="0" u="none" strike="noStrike" kern="120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6851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Tref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90F16B-3555-4DBB-1EE4-A3FEC2BEB9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9383F-6D40-CE24-B150-C46D0F8FA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C1B54B3-C5C1-1EBB-BDA5-8A463CA8A6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92" y="448541"/>
            <a:ext cx="8088416" cy="42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929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61850-D0F8-01BD-6EB8-A658D5D1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4CB70-456D-FF03-50F1-A57C2573B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C4EB10-8282-C0BA-0F58-81CC67A5A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26CEA-33DD-0B5F-959C-4FB5D8F04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6DC7-A535-4007-95F9-B9669A096D6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204570336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02BD8-2269-02BA-5A61-C63D236D7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6469F-EBA3-FA22-87CC-090622C5D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6A2F3-6956-0E6B-E9F6-EC44F2714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02066-68EB-DC94-9E0F-D2F30B0A2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1F309-F2D4-89FF-9644-D99418E1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6DC7-A535-4007-95F9-B9669A096D6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16170430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dia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4744964-FC5B-4EFC-BEE5-363DF925E3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3200" y="2282159"/>
            <a:ext cx="4053846" cy="1851692"/>
          </a:xfrm>
        </p:spPr>
        <p:txBody>
          <a:bodyPr anchor="t" anchorCtr="0">
            <a:normAutofit/>
          </a:bodyPr>
          <a:lstStyle>
            <a:lvl1pPr algn="l">
              <a:defRPr sz="2700" b="1"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527922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ragen 1">
  <p:cSld name="Titeldia_1">
    <p:bg>
      <p:bgPr>
        <a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a:blip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8"/>
          <p:cNvSpPr/>
          <p:nvPr/>
        </p:nvSpPr>
        <p:spPr>
          <a:xfrm flipH="1">
            <a:off x="6852900" y="4039712"/>
            <a:ext cx="2291100" cy="1103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8"/>
          <p:cNvSpPr txBox="1">
            <a:spLocks noGrp="1"/>
          </p:cNvSpPr>
          <p:nvPr>
            <p:ph type="ctrTitle"/>
          </p:nvPr>
        </p:nvSpPr>
        <p:spPr>
          <a:xfrm>
            <a:off x="4257825" y="597000"/>
            <a:ext cx="4310400" cy="14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marR="0" lvl="0" algn="l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SzPts val="3600"/>
              <a:buFont typeface="Calibri"/>
              <a:buNone/>
              <a:defRPr sz="3600" i="0" u="none" strike="noStrike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ubTitle" idx="1"/>
          </p:nvPr>
        </p:nvSpPr>
        <p:spPr>
          <a:xfrm>
            <a:off x="4257825" y="1997600"/>
            <a:ext cx="4482600" cy="5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666666"/>
              </a:buClr>
              <a:buSzPts val="1500"/>
              <a:buFont typeface="Calibri"/>
              <a:buNone/>
              <a:defRPr sz="1500" i="0" u="none" strike="noStrike" cap="none">
                <a:solidFill>
                  <a:srgbClr val="666666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9" name="Google Shape;59;p8"/>
          <p:cNvSpPr/>
          <p:nvPr/>
        </p:nvSpPr>
        <p:spPr>
          <a:xfrm>
            <a:off x="7874876" y="0"/>
            <a:ext cx="1269000" cy="597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0" name="Google Shape;60;p8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0000" y="216001"/>
            <a:ext cx="1386563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object, foto links (V1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D55AB91-62CB-F864-86F8-3436EF0F35E2}"/>
              </a:ext>
            </a:extLst>
          </p:cNvPr>
          <p:cNvSpPr/>
          <p:nvPr userDrawn="1"/>
        </p:nvSpPr>
        <p:spPr>
          <a:xfrm>
            <a:off x="0" y="0"/>
            <a:ext cx="396016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BE" sz="1050"/>
          </a:p>
        </p:txBody>
      </p:sp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0FF0DAFA-99CD-BFAA-8ED8-48C127940EE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7459" y="739168"/>
            <a:ext cx="4629150" cy="3655219"/>
          </a:xfrm>
          <a:custGeom>
            <a:avLst/>
            <a:gdLst>
              <a:gd name="connsiteX0" fmla="*/ 0 w 6172200"/>
              <a:gd name="connsiteY0" fmla="*/ 0 h 4873625"/>
              <a:gd name="connsiteX1" fmla="*/ 6172200 w 6172200"/>
              <a:gd name="connsiteY1" fmla="*/ 0 h 4873625"/>
              <a:gd name="connsiteX2" fmla="*/ 6172200 w 6172200"/>
              <a:gd name="connsiteY2" fmla="*/ 4873625 h 4873625"/>
              <a:gd name="connsiteX3" fmla="*/ 0 w 6172200"/>
              <a:gd name="connsiteY3" fmla="*/ 4873625 h 4873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172200" h="4873625">
                <a:moveTo>
                  <a:pt x="0" y="0"/>
                </a:moveTo>
                <a:lnTo>
                  <a:pt x="6172200" y="0"/>
                </a:lnTo>
                <a:lnTo>
                  <a:pt x="6172200" y="4873625"/>
                </a:lnTo>
                <a:lnTo>
                  <a:pt x="0" y="4873625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noAutofit/>
          </a:bodyPr>
          <a:lstStyle/>
          <a:p>
            <a:r>
              <a:rPr lang="nl-NL"/>
              <a:t>Klik op het pictogram als u een afbeelding wilt toevoegen</a:t>
            </a:r>
            <a:endParaRPr lang="nl-BE"/>
          </a:p>
        </p:txBody>
      </p:sp>
      <p:pic>
        <p:nvPicPr>
          <p:cNvPr id="8" name="Afbeelding 7">
            <a:extLst>
              <a:ext uri="{FF2B5EF4-FFF2-40B4-BE49-F238E27FC236}">
                <a16:creationId xmlns:a16="http://schemas.microsoft.com/office/drawing/2014/main" id="{D5290E4F-A56F-49FE-99CC-4EA358440E0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3751"/>
            <a:ext cx="9144000" cy="511975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C9BD5AD7-B3BB-4BA5-A4ED-551AA71D36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17028" y="273845"/>
            <a:ext cx="2774573" cy="7560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72A851-AE6B-43D6-A917-5B229528C6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7027" y="1282500"/>
            <a:ext cx="2774573" cy="3240000"/>
          </a:xfrm>
        </p:spPr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9" name="Tijdelijke aanduiding voor dianummer 5">
            <a:extLst>
              <a:ext uri="{FF2B5EF4-FFF2-40B4-BE49-F238E27FC236}">
                <a16:creationId xmlns:a16="http://schemas.microsoft.com/office/drawing/2014/main" id="{3DD4B33B-F6F4-43D8-068F-B0E0D2AC64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111017" y="4626018"/>
            <a:ext cx="280583" cy="273844"/>
          </a:xfrm>
          <a:prstGeom prst="rect">
            <a:avLst/>
          </a:prstGeom>
        </p:spPr>
        <p:txBody>
          <a:bodyPr vert="horz" lIns="0" tIns="0" rIns="0" bIns="0" rtlCol="0" anchor="b" anchorCtr="0"/>
          <a:lstStyle>
            <a:lvl1pPr algn="r">
              <a:defRPr sz="750" b="0">
                <a:solidFill>
                  <a:schemeClr val="tx1"/>
                </a:solidFill>
              </a:defRPr>
            </a:lvl1pPr>
          </a:lstStyle>
          <a:p>
            <a:fld id="{1CC08789-C007-4852-8FCB-84BCB3AC852C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76785602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lo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hthoek 6">
            <a:extLst>
              <a:ext uri="{FF2B5EF4-FFF2-40B4-BE49-F238E27FC236}">
                <a16:creationId xmlns:a16="http://schemas.microsoft.com/office/drawing/2014/main" id="{8967D1C4-09AE-7DC0-18C0-790525EA7F30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/>
          </a:p>
        </p:txBody>
      </p:sp>
      <p:pic>
        <p:nvPicPr>
          <p:cNvPr id="4" name="Afbeelding 6">
            <a:extLst>
              <a:ext uri="{FF2B5EF4-FFF2-40B4-BE49-F238E27FC236}">
                <a16:creationId xmlns:a16="http://schemas.microsoft.com/office/drawing/2014/main" id="{43B3D836-97DF-F475-668F-343F874D24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6868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picture containing floor&#10;&#10;Description automatically generated">
            <a:extLst>
              <a:ext uri="{FF2B5EF4-FFF2-40B4-BE49-F238E27FC236}">
                <a16:creationId xmlns:a16="http://schemas.microsoft.com/office/drawing/2014/main" id="{4FA21D48-A6BA-4F6D-AABB-7D99643D57E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394109" y="-10485"/>
            <a:ext cx="6749891" cy="5153985"/>
          </a:xfrm>
          <a:custGeom>
            <a:avLst/>
            <a:gdLst>
              <a:gd name="connsiteX0" fmla="*/ 0 w 8999854"/>
              <a:gd name="connsiteY0" fmla="*/ 0 h 6871980"/>
              <a:gd name="connsiteX1" fmla="*/ 6445616 w 8999854"/>
              <a:gd name="connsiteY1" fmla="*/ 0 h 6871980"/>
              <a:gd name="connsiteX2" fmla="*/ 8999854 w 8999854"/>
              <a:gd name="connsiteY2" fmla="*/ 1787025 h 6871980"/>
              <a:gd name="connsiteX3" fmla="*/ 8999854 w 8999854"/>
              <a:gd name="connsiteY3" fmla="*/ 5085019 h 6871980"/>
              <a:gd name="connsiteX4" fmla="*/ 6443798 w 8999854"/>
              <a:gd name="connsiteY4" fmla="*/ 6871980 h 6871980"/>
              <a:gd name="connsiteX5" fmla="*/ 6830 w 8999854"/>
              <a:gd name="connsiteY5" fmla="*/ 6871980 h 6871980"/>
              <a:gd name="connsiteX6" fmla="*/ 4911484 w 8999854"/>
              <a:gd name="connsiteY6" fmla="*/ 3436637 h 687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99854" h="6871980">
                <a:moveTo>
                  <a:pt x="0" y="0"/>
                </a:moveTo>
                <a:lnTo>
                  <a:pt x="6445616" y="0"/>
                </a:lnTo>
                <a:lnTo>
                  <a:pt x="8999854" y="1787025"/>
                </a:lnTo>
                <a:lnTo>
                  <a:pt x="8999854" y="5085019"/>
                </a:lnTo>
                <a:lnTo>
                  <a:pt x="6443798" y="6871980"/>
                </a:lnTo>
                <a:lnTo>
                  <a:pt x="6830" y="6871980"/>
                </a:lnTo>
                <a:lnTo>
                  <a:pt x="4911484" y="3436637"/>
                </a:lnTo>
                <a:close/>
              </a:path>
            </a:pathLst>
          </a:cu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D3318853-BD0A-4D4E-A23C-6F522A62419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4143201" y="1695475"/>
            <a:ext cx="4370959" cy="1752550"/>
            <a:chOff x="5283199" y="2561298"/>
            <a:chExt cx="5764429" cy="2311266"/>
          </a:xfrm>
          <a:solidFill>
            <a:schemeClr val="accent1"/>
          </a:solidFill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A10232D-0449-4823-B949-BB1487F93B15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26AFAFFD-068B-411B-9924-4347AE8245BE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1EC1DC95-204C-4D90-AE62-E3AD462DE1E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72000" y="4175227"/>
            <a:ext cx="2589077" cy="65167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1" y="1099843"/>
            <a:ext cx="3102995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29841" y="2672212"/>
            <a:ext cx="3102995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ONDERTITEL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30DBCDA1-1C65-4A71-BA42-55F5DD4C58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84641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ver +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47D6E984-9E7D-4BA3-B3F3-986CC7F1D6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869AC77-F5E2-4205-93FD-B5CEDCE245C5}"/>
              </a:ext>
            </a:extLst>
          </p:cNvPr>
          <p:cNvSpPr/>
          <p:nvPr userDrawn="1"/>
        </p:nvSpPr>
        <p:spPr>
          <a:xfrm>
            <a:off x="0" y="1"/>
            <a:ext cx="6178217" cy="5143499"/>
          </a:xfrm>
          <a:custGeom>
            <a:avLst/>
            <a:gdLst>
              <a:gd name="connsiteX0" fmla="*/ 0 w 8237622"/>
              <a:gd name="connsiteY0" fmla="*/ 0 h 6857999"/>
              <a:gd name="connsiteX1" fmla="*/ 5883438 w 8237622"/>
              <a:gd name="connsiteY1" fmla="*/ 0 h 6857999"/>
              <a:gd name="connsiteX2" fmla="*/ 8237622 w 8237622"/>
              <a:gd name="connsiteY2" fmla="*/ 6857999 h 6857999"/>
              <a:gd name="connsiteX3" fmla="*/ 0 w 8237622"/>
              <a:gd name="connsiteY3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237622" h="6857999">
                <a:moveTo>
                  <a:pt x="0" y="0"/>
                </a:moveTo>
                <a:lnTo>
                  <a:pt x="5883438" y="0"/>
                </a:lnTo>
                <a:lnTo>
                  <a:pt x="8237622" y="6857999"/>
                </a:lnTo>
                <a:lnTo>
                  <a:pt x="0" y="6857999"/>
                </a:lnTo>
                <a:close/>
              </a:path>
            </a:pathLst>
          </a:cu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sz="1800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824B98A-4944-4791-8FF5-6261333FFD93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4412640" y="178"/>
            <a:ext cx="4731360" cy="5143322"/>
          </a:xfrm>
          <a:custGeom>
            <a:avLst/>
            <a:gdLst>
              <a:gd name="connsiteX0" fmla="*/ 0 w 6308480"/>
              <a:gd name="connsiteY0" fmla="*/ 0 h 6857762"/>
              <a:gd name="connsiteX1" fmla="*/ 6300924 w 6308480"/>
              <a:gd name="connsiteY1" fmla="*/ 2727 h 6857762"/>
              <a:gd name="connsiteX2" fmla="*/ 6308480 w 6308480"/>
              <a:gd name="connsiteY2" fmla="*/ 6857762 h 6857762"/>
              <a:gd name="connsiteX3" fmla="*/ 2354102 w 6308480"/>
              <a:gd name="connsiteY3" fmla="*/ 6857762 h 6857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08480" h="6857762">
                <a:moveTo>
                  <a:pt x="0" y="0"/>
                </a:moveTo>
                <a:lnTo>
                  <a:pt x="6300924" y="2727"/>
                </a:lnTo>
                <a:cubicBezTo>
                  <a:pt x="6303442" y="2283102"/>
                  <a:pt x="6305962" y="4577387"/>
                  <a:pt x="6308480" y="6857762"/>
                </a:cubicBezTo>
                <a:lnTo>
                  <a:pt x="2354102" y="6857762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2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3901EBF6-9C92-4604-B424-1D155695A70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4" y="3735788"/>
            <a:ext cx="4032513" cy="1014986"/>
          </a:xfrm>
          <a:prstGeom prst="rect">
            <a:avLst/>
          </a:prstGeom>
        </p:spPr>
      </p:pic>
      <p:sp>
        <p:nvSpPr>
          <p:cNvPr id="14" name="Titel 1">
            <a:extLst>
              <a:ext uri="{FF2B5EF4-FFF2-40B4-BE49-F238E27FC236}">
                <a16:creationId xmlns:a16="http://schemas.microsoft.com/office/drawing/2014/main" id="{AA6B26EB-8EC5-48E2-BD48-A8DC394BE7A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842" y="943585"/>
            <a:ext cx="3942159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nl-NL"/>
              <a:t>Titel</a:t>
            </a:r>
            <a:endParaRPr lang="nl-BE"/>
          </a:p>
        </p:txBody>
      </p:sp>
      <p:sp>
        <p:nvSpPr>
          <p:cNvPr id="15" name="Text Placeholder 12">
            <a:extLst>
              <a:ext uri="{FF2B5EF4-FFF2-40B4-BE49-F238E27FC236}">
                <a16:creationId xmlns:a16="http://schemas.microsoft.com/office/drawing/2014/main" id="{6F182A54-4BEE-4AF0-9435-44D03603267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842" y="2515954"/>
            <a:ext cx="3942159" cy="1091804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ONDERTITEL</a:t>
            </a:r>
          </a:p>
        </p:txBody>
      </p:sp>
    </p:spTree>
    <p:extLst>
      <p:ext uri="{BB962C8B-B14F-4D97-AF65-F5344CB8AC3E}">
        <p14:creationId xmlns:p14="http://schemas.microsoft.com/office/powerpoint/2010/main" val="52115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+ F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9296" y="0"/>
            <a:ext cx="8964704" cy="51435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268980"/>
            <a:ext cx="5299201" cy="1029577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685783" rtl="0" eaLnBrk="1" latinLnBrk="0" hangingPunct="1"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  <p:sp>
        <p:nvSpPr>
          <p:cNvPr id="5" name="Tijdelijke aanduiding voor dianummer 5">
            <a:extLst>
              <a:ext uri="{FF2B5EF4-FFF2-40B4-BE49-F238E27FC236}">
                <a16:creationId xmlns:a16="http://schemas.microsoft.com/office/drawing/2014/main" id="{DFAF4955-2C26-4D99-A507-76ED35E0B5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25561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ussenTitel Patro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BFC7578-D2D4-4FD7-94D4-249E9425DBA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-1" y="1"/>
            <a:ext cx="9144002" cy="5143500"/>
            <a:chOff x="705255" y="97277"/>
            <a:chExt cx="5836597" cy="3283085"/>
          </a:xfrm>
          <a:noFill/>
        </p:grpSpPr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57D20F1A-942E-467D-8FEB-0AB9D32F865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45731" t="42477" r="51216" b="51808"/>
            <a:stretch/>
          </p:blipFill>
          <p:spPr>
            <a:xfrm>
              <a:off x="705255" y="97277"/>
              <a:ext cx="5836597" cy="328308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EF2BBE1E-1590-446B-8050-39CE8A2F4E2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48318" t="42477" r="48629" b="51808"/>
            <a:stretch/>
          </p:blipFill>
          <p:spPr>
            <a:xfrm flipH="1">
              <a:off x="705255" y="97277"/>
              <a:ext cx="5836597" cy="3283085"/>
            </a:xfrm>
            <a:prstGeom prst="rect">
              <a:avLst/>
            </a:prstGeom>
          </p:spPr>
        </p:pic>
      </p:grp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268980"/>
            <a:ext cx="5299201" cy="1029577"/>
          </a:xfrm>
          <a:solidFill>
            <a:srgbClr val="FFEB00"/>
          </a:solidFill>
        </p:spPr>
        <p:txBody>
          <a:bodyPr lIns="216000" tIns="216000" rIns="792000" bIns="216000" anchor="ctr">
            <a:normAutofit/>
          </a:bodyPr>
          <a:lstStyle>
            <a:lvl1pPr marL="0" indent="0" algn="l" defTabSz="685783" rtl="0" eaLnBrk="1" latinLnBrk="0" hangingPunct="1"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6" name="Rechthoek 6">
            <a:extLst>
              <a:ext uri="{FF2B5EF4-FFF2-40B4-BE49-F238E27FC236}">
                <a16:creationId xmlns:a16="http://schemas.microsoft.com/office/drawing/2014/main" id="{E423B54A-434E-4870-B2F2-5857F82B4E2C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EC89C4FA-B0E4-4823-BF2A-0719B05069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333989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D12BA3-1A59-4106-AB0B-121C907F4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9C52538-1FF6-4A48-B824-17232198D1BB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447F7F-BD98-45A3-9CB5-738FC09F80F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5" name="Tijdelijke aanduiding voor tekst 2">
            <a:extLst>
              <a:ext uri="{FF2B5EF4-FFF2-40B4-BE49-F238E27FC236}">
                <a16:creationId xmlns:a16="http://schemas.microsoft.com/office/drawing/2014/main" id="{7BE2456B-919F-4C28-B6F2-477203DFDD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964123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 +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650" y="1194197"/>
            <a:ext cx="7886700" cy="3438525"/>
          </a:xfrm>
        </p:spPr>
        <p:txBody>
          <a:bodyPr/>
          <a:lstStyle>
            <a:lvl1pPr>
              <a:defRPr u="none"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910871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ACB4-A827-476B-A480-75BFBEF64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5C9F335-3273-4667-AD8D-2C4BE24F148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EB5C17-7629-4682-8F5F-4423A21D77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092338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Boven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A0088BA-50E3-453A-B4A0-8CCF8ED49B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C8409B7C-6B97-4FAC-AD35-6F8F386B3CAB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38978707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b" anchorCtr="0">
            <a:noAutofit/>
          </a:bodyPr>
          <a:lstStyle>
            <a:lvl1pPr lvl="0" algn="ctr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0" name="Google Shape;70;p10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>
            <a:lvl1pPr marL="457200" lvl="0" indent="-32385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500"/>
              <a:buChar char="•"/>
              <a:defRPr/>
            </a:lvl1pPr>
            <a:lvl2pPr marL="914400" lvl="1" indent="-30480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200"/>
              <a:buChar char="•"/>
              <a:defRPr/>
            </a:lvl2pPr>
            <a:lvl3pPr marL="1371600" lvl="2" indent="-31115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300"/>
              <a:buChar char="•"/>
              <a:defRPr/>
            </a:lvl3pPr>
            <a:lvl4pPr marL="1828800" lvl="3" indent="-29845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100"/>
              <a:buChar char="•"/>
              <a:defRPr/>
            </a:lvl4pPr>
            <a:lvl5pPr marL="2286000" lvl="4" indent="-317500" algn="ctr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6pPr>
            <a:lvl7pPr marL="3200400" lvl="6" indent="-3175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7pPr>
            <a:lvl8pPr marL="3657600" lvl="7" indent="-3175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8pPr>
            <a:lvl9pPr marL="4114800" lvl="8" indent="-31750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7688" y="1428592"/>
            <a:ext cx="3411342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240740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7089" y="2504535"/>
            <a:ext cx="3412541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4727123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7D3C742E-7030-4C09-A4E2-EE5560A92F6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14970" y="1428592"/>
            <a:ext cx="3411342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BCC130F-4C58-4918-8A26-AD95CBCEBBB9}"/>
              </a:ext>
            </a:extLst>
          </p:cNvPr>
          <p:cNvSpPr/>
          <p:nvPr userDrawn="1"/>
        </p:nvSpPr>
        <p:spPr>
          <a:xfrm>
            <a:off x="6504682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2319D7C0-B552-49BD-9175-92D787A5496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914371" y="2504535"/>
            <a:ext cx="3412541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2093520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3357000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6084159" y="1194198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50376" y="1428592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Text Placeholder 16">
            <a:extLst>
              <a:ext uri="{FF2B5EF4-FFF2-40B4-BE49-F238E27FC236}">
                <a16:creationId xmlns:a16="http://schemas.microsoft.com/office/drawing/2014/main" id="{4903B434-F0DF-4A38-AD25-1AC6AC8F30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77535" y="1428592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4F757132-B6AF-4A2B-9F9B-07AB94E88C1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04694" y="1439307"/>
            <a:ext cx="2188931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72856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A5DD0C0-8DD0-4CF1-A9DC-5F39B9B29250}"/>
              </a:ext>
            </a:extLst>
          </p:cNvPr>
          <p:cNvSpPr/>
          <p:nvPr userDrawn="1"/>
        </p:nvSpPr>
        <p:spPr>
          <a:xfrm>
            <a:off x="436608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047A5D2-E535-4929-8474-B0DFBDAC3AAA}"/>
              </a:ext>
            </a:extLst>
          </p:cNvPr>
          <p:cNvSpPr/>
          <p:nvPr userDrawn="1"/>
        </p:nvSpPr>
        <p:spPr>
          <a:xfrm>
            <a:off x="7182886" y="2242116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50376" y="2504535"/>
            <a:ext cx="2189700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6" name="Text Placeholder 20">
            <a:extLst>
              <a:ext uri="{FF2B5EF4-FFF2-40B4-BE49-F238E27FC236}">
                <a16:creationId xmlns:a16="http://schemas.microsoft.com/office/drawing/2014/main" id="{EB0C5E13-305D-4093-8357-BB356F02F7B9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476765" y="2504535"/>
            <a:ext cx="2189700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A9B79223-F299-4F48-B8EE-17FF3C2046EB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6203155" y="2504535"/>
            <a:ext cx="2189700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21539341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504535"/>
            <a:ext cx="1705733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504535"/>
            <a:ext cx="1705733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504535"/>
            <a:ext cx="1705733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428592"/>
            <a:ext cx="1705134" cy="583676"/>
          </a:xfrm>
        </p:spPr>
        <p:txBody>
          <a:bodyPr anchor="b">
            <a:no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231401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504535"/>
            <a:ext cx="1705733" cy="1992600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</p:spTree>
    <p:extLst>
      <p:ext uri="{BB962C8B-B14F-4D97-AF65-F5344CB8AC3E}">
        <p14:creationId xmlns:p14="http://schemas.microsoft.com/office/powerpoint/2010/main" val="22665598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2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8" name="Rechthoek 3">
            <a:extLst>
              <a:ext uri="{FF2B5EF4-FFF2-40B4-BE49-F238E27FC236}">
                <a16:creationId xmlns:a16="http://schemas.microsoft.com/office/drawing/2014/main" id="{18679EBA-25DF-47AF-B66A-ADB4C0B50434}"/>
              </a:ext>
            </a:extLst>
          </p:cNvPr>
          <p:cNvSpPr/>
          <p:nvPr userDrawn="1"/>
        </p:nvSpPr>
        <p:spPr>
          <a:xfrm>
            <a:off x="4727123" y="1194197"/>
            <a:ext cx="3787037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B402254C-B322-4B4A-8A90-0B23A940D9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7" name="Tijdelijke aanduiding voor tekst 9">
            <a:extLst>
              <a:ext uri="{FF2B5EF4-FFF2-40B4-BE49-F238E27FC236}">
                <a16:creationId xmlns:a16="http://schemas.microsoft.com/office/drawing/2014/main" id="{59EEA2BC-5754-457F-AE68-3991568A9F5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8" name="Text Placeholder 16">
            <a:extLst>
              <a:ext uri="{FF2B5EF4-FFF2-40B4-BE49-F238E27FC236}">
                <a16:creationId xmlns:a16="http://schemas.microsoft.com/office/drawing/2014/main" id="{46BDB17C-9B6D-48F9-9348-2AEF34DB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16959" y="1964036"/>
            <a:ext cx="34128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D495D0-3B93-43AE-B288-1723A0705626}"/>
              </a:ext>
            </a:extLst>
          </p:cNvPr>
          <p:cNvSpPr/>
          <p:nvPr userDrawn="1"/>
        </p:nvSpPr>
        <p:spPr>
          <a:xfrm>
            <a:off x="2407400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0" name="Text Placeholder 20">
            <a:extLst>
              <a:ext uri="{FF2B5EF4-FFF2-40B4-BE49-F238E27FC236}">
                <a16:creationId xmlns:a16="http://schemas.microsoft.com/office/drawing/2014/main" id="{A69D1F81-2F1B-47B2-A28E-09C0F783B27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16959" y="2830429"/>
            <a:ext cx="3412800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2" name="Online Image Placeholder 16">
            <a:extLst>
              <a:ext uri="{FF2B5EF4-FFF2-40B4-BE49-F238E27FC236}">
                <a16:creationId xmlns:a16="http://schemas.microsoft.com/office/drawing/2014/main" id="{222CE1EE-23F9-4FCE-86F0-7F96545E4E63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218585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30D1A054-6415-47DE-9B16-10035EB5305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914242" y="1964036"/>
            <a:ext cx="34128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E6D2007-47ED-45A4-9F12-A18B0C9ED417}"/>
              </a:ext>
            </a:extLst>
          </p:cNvPr>
          <p:cNvSpPr/>
          <p:nvPr userDrawn="1"/>
        </p:nvSpPr>
        <p:spPr>
          <a:xfrm>
            <a:off x="650468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B0A96B7A-60C9-490B-B4EE-D049BC61C564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4914242" y="2830429"/>
            <a:ext cx="3412800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6" name="Online Image Placeholder 16">
            <a:extLst>
              <a:ext uri="{FF2B5EF4-FFF2-40B4-BE49-F238E27FC236}">
                <a16:creationId xmlns:a16="http://schemas.microsoft.com/office/drawing/2014/main" id="{343900B9-5A27-4A34-9EA3-52EAA216C361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6283142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263023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3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9" name="Rechthoek 3">
            <a:extLst>
              <a:ext uri="{FF2B5EF4-FFF2-40B4-BE49-F238E27FC236}">
                <a16:creationId xmlns:a16="http://schemas.microsoft.com/office/drawing/2014/main" id="{1786B4DD-87B3-4870-B63C-2B803B4906F0}"/>
              </a:ext>
            </a:extLst>
          </p:cNvPr>
          <p:cNvSpPr/>
          <p:nvPr userDrawn="1"/>
        </p:nvSpPr>
        <p:spPr>
          <a:xfrm>
            <a:off x="3357000" y="1183483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0" name="Rechthoek 3">
            <a:extLst>
              <a:ext uri="{FF2B5EF4-FFF2-40B4-BE49-F238E27FC236}">
                <a16:creationId xmlns:a16="http://schemas.microsoft.com/office/drawing/2014/main" id="{892CD43D-9369-47DC-A190-4DABB5F648B9}"/>
              </a:ext>
            </a:extLst>
          </p:cNvPr>
          <p:cNvSpPr/>
          <p:nvPr userDrawn="1"/>
        </p:nvSpPr>
        <p:spPr>
          <a:xfrm>
            <a:off x="6084159" y="1194198"/>
            <a:ext cx="2430000" cy="346709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rgbClr val="373636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20" name="Titel 1">
            <a:extLst>
              <a:ext uri="{FF2B5EF4-FFF2-40B4-BE49-F238E27FC236}">
                <a16:creationId xmlns:a16="http://schemas.microsoft.com/office/drawing/2014/main" id="{EACFD26D-5C2D-4D4C-BF5B-D87C120620C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2" name="Tijdelijke aanduiding voor tekst 9">
            <a:extLst>
              <a:ext uri="{FF2B5EF4-FFF2-40B4-BE49-F238E27FC236}">
                <a16:creationId xmlns:a16="http://schemas.microsoft.com/office/drawing/2014/main" id="{CC9879FD-0861-47BA-AB16-D81A3B7D1A0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23" name="Text Placeholder 16">
            <a:extLst>
              <a:ext uri="{FF2B5EF4-FFF2-40B4-BE49-F238E27FC236}">
                <a16:creationId xmlns:a16="http://schemas.microsoft.com/office/drawing/2014/main" id="{8BB1C6CA-135A-4AE9-9AB0-7B207BD837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49991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BCF47F-37A5-4B7C-9485-7519277ADFCA}"/>
              </a:ext>
            </a:extLst>
          </p:cNvPr>
          <p:cNvSpPr/>
          <p:nvPr userDrawn="1"/>
        </p:nvSpPr>
        <p:spPr>
          <a:xfrm>
            <a:off x="172888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5" name="Text Placeholder 20">
            <a:extLst>
              <a:ext uri="{FF2B5EF4-FFF2-40B4-BE49-F238E27FC236}">
                <a16:creationId xmlns:a16="http://schemas.microsoft.com/office/drawing/2014/main" id="{3728EF24-9EE6-4CEE-969E-B8B7446DDC0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49991" y="2830429"/>
            <a:ext cx="2189700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8" name="Online Image Placeholder 16">
            <a:extLst>
              <a:ext uri="{FF2B5EF4-FFF2-40B4-BE49-F238E27FC236}">
                <a16:creationId xmlns:a16="http://schemas.microsoft.com/office/drawing/2014/main" id="{41F57AC2-0925-47D8-847C-E565727DA574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507341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4" name="Text Placeholder 16">
            <a:extLst>
              <a:ext uri="{FF2B5EF4-FFF2-40B4-BE49-F238E27FC236}">
                <a16:creationId xmlns:a16="http://schemas.microsoft.com/office/drawing/2014/main" id="{CC3F4D00-33C0-47BA-AD68-A90C140F063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3477150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BDC197F4-EA06-4DDA-A29E-0EF637FFFEBE}"/>
              </a:ext>
            </a:extLst>
          </p:cNvPr>
          <p:cNvSpPr/>
          <p:nvPr userDrawn="1"/>
        </p:nvSpPr>
        <p:spPr>
          <a:xfrm>
            <a:off x="4456042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36" name="Text Placeholder 20">
            <a:extLst>
              <a:ext uri="{FF2B5EF4-FFF2-40B4-BE49-F238E27FC236}">
                <a16:creationId xmlns:a16="http://schemas.microsoft.com/office/drawing/2014/main" id="{526EC123-0D03-4949-A8C0-A22D3753281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77150" y="2830429"/>
            <a:ext cx="2189700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37" name="Online Image Placeholder 16">
            <a:extLst>
              <a:ext uri="{FF2B5EF4-FFF2-40B4-BE49-F238E27FC236}">
                <a16:creationId xmlns:a16="http://schemas.microsoft.com/office/drawing/2014/main" id="{7A3AC853-2F98-4ED6-ADBA-F4C35BA5391D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4234500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8" name="Text Placeholder 16">
            <a:extLst>
              <a:ext uri="{FF2B5EF4-FFF2-40B4-BE49-F238E27FC236}">
                <a16:creationId xmlns:a16="http://schemas.microsoft.com/office/drawing/2014/main" id="{77D2E02D-03FC-4B46-B861-DCDEDEC131FF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204309" y="1964036"/>
            <a:ext cx="2189700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5FF3416-302A-4EBD-90C7-F5A5EF8E3A87}"/>
              </a:ext>
            </a:extLst>
          </p:cNvPr>
          <p:cNvSpPr/>
          <p:nvPr userDrawn="1"/>
        </p:nvSpPr>
        <p:spPr>
          <a:xfrm>
            <a:off x="7183201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40" name="Text Placeholder 20">
            <a:extLst>
              <a:ext uri="{FF2B5EF4-FFF2-40B4-BE49-F238E27FC236}">
                <a16:creationId xmlns:a16="http://schemas.microsoft.com/office/drawing/2014/main" id="{674B1754-672D-4B67-A177-16D8B34DD396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04309" y="2830429"/>
            <a:ext cx="2189700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41" name="Online Image Placeholder 16">
            <a:extLst>
              <a:ext uri="{FF2B5EF4-FFF2-40B4-BE49-F238E27FC236}">
                <a16:creationId xmlns:a16="http://schemas.microsoft.com/office/drawing/2014/main" id="{21C369DB-296F-4ECC-B095-94B0855D5BF5}"/>
              </a:ext>
            </a:extLst>
          </p:cNvPr>
          <p:cNvSpPr>
            <a:spLocks noGrp="1"/>
          </p:cNvSpPr>
          <p:nvPr>
            <p:ph type="clipArt" sz="quarter" idx="33" hasCustomPrompt="1"/>
          </p:nvPr>
        </p:nvSpPr>
        <p:spPr>
          <a:xfrm>
            <a:off x="696165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637824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4 Inhoud/Pictogr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84EBF8E1-91F2-4E4B-AF7C-1A2084AB56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EA04B5B-B226-4E77-B512-C407B06E7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hoek 3">
            <a:extLst>
              <a:ext uri="{FF2B5EF4-FFF2-40B4-BE49-F238E27FC236}">
                <a16:creationId xmlns:a16="http://schemas.microsoft.com/office/drawing/2014/main" id="{23AF26AC-5CFB-4F6D-8A70-31DC3394C2C5}"/>
              </a:ext>
            </a:extLst>
          </p:cNvPr>
          <p:cNvSpPr/>
          <p:nvPr userDrawn="1"/>
        </p:nvSpPr>
        <p:spPr>
          <a:xfrm>
            <a:off x="629841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11" name="Text Placeholder 16">
            <a:extLst>
              <a:ext uri="{FF2B5EF4-FFF2-40B4-BE49-F238E27FC236}">
                <a16:creationId xmlns:a16="http://schemas.microsoft.com/office/drawing/2014/main" id="{B516FA6D-8E9F-4C9C-BA50-CC09DCED407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24545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870A25B-699D-4D15-BC83-0201815D2734}"/>
              </a:ext>
            </a:extLst>
          </p:cNvPr>
          <p:cNvSpPr/>
          <p:nvPr userDrawn="1"/>
        </p:nvSpPr>
        <p:spPr>
          <a:xfrm>
            <a:off x="1468508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E566FEB3-9583-4476-870F-89701263214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24243" y="2830429"/>
            <a:ext cx="1705733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1" name="Rechthoek 3">
            <a:extLst>
              <a:ext uri="{FF2B5EF4-FFF2-40B4-BE49-F238E27FC236}">
                <a16:creationId xmlns:a16="http://schemas.microsoft.com/office/drawing/2014/main" id="{D42E061E-4CC4-43FD-8005-B1BD5D905DC0}"/>
              </a:ext>
            </a:extLst>
          </p:cNvPr>
          <p:cNvSpPr/>
          <p:nvPr userDrawn="1"/>
        </p:nvSpPr>
        <p:spPr>
          <a:xfrm>
            <a:off x="2626974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2" name="Text Placeholder 16">
            <a:extLst>
              <a:ext uri="{FF2B5EF4-FFF2-40B4-BE49-F238E27FC236}">
                <a16:creationId xmlns:a16="http://schemas.microsoft.com/office/drawing/2014/main" id="{4E3C6674-DD01-47E9-A10E-D853334741CF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721677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7B184C01-EC21-4F1C-A40F-CE7D84CD102F}"/>
              </a:ext>
            </a:extLst>
          </p:cNvPr>
          <p:cNvSpPr/>
          <p:nvPr userDrawn="1"/>
        </p:nvSpPr>
        <p:spPr>
          <a:xfrm>
            <a:off x="3465640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4" name="Text Placeholder 20">
            <a:extLst>
              <a:ext uri="{FF2B5EF4-FFF2-40B4-BE49-F238E27FC236}">
                <a16:creationId xmlns:a16="http://schemas.microsoft.com/office/drawing/2014/main" id="{55EDD25B-4655-4241-B02F-A9D898AFDAC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721375" y="2830429"/>
            <a:ext cx="1705733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5" name="Rechthoek 3">
            <a:extLst>
              <a:ext uri="{FF2B5EF4-FFF2-40B4-BE49-F238E27FC236}">
                <a16:creationId xmlns:a16="http://schemas.microsoft.com/office/drawing/2014/main" id="{25E21064-3834-4788-B957-C622E24DCF38}"/>
              </a:ext>
            </a:extLst>
          </p:cNvPr>
          <p:cNvSpPr/>
          <p:nvPr userDrawn="1"/>
        </p:nvSpPr>
        <p:spPr>
          <a:xfrm>
            <a:off x="4624106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76" name="Text Placeholder 16">
            <a:extLst>
              <a:ext uri="{FF2B5EF4-FFF2-40B4-BE49-F238E27FC236}">
                <a16:creationId xmlns:a16="http://schemas.microsoft.com/office/drawing/2014/main" id="{6350B18A-4C7A-4978-BED9-F8CA3F7851C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4718810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84149926-AEB6-41AF-B225-2B03505D5B8D}"/>
              </a:ext>
            </a:extLst>
          </p:cNvPr>
          <p:cNvSpPr/>
          <p:nvPr userDrawn="1"/>
        </p:nvSpPr>
        <p:spPr>
          <a:xfrm>
            <a:off x="5462773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78" name="Text Placeholder 20">
            <a:extLst>
              <a:ext uri="{FF2B5EF4-FFF2-40B4-BE49-F238E27FC236}">
                <a16:creationId xmlns:a16="http://schemas.microsoft.com/office/drawing/2014/main" id="{CBE57870-6B13-4436-9AB0-B45ACC23401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718507" y="2830429"/>
            <a:ext cx="1705733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79" name="Rechthoek 3">
            <a:extLst>
              <a:ext uri="{FF2B5EF4-FFF2-40B4-BE49-F238E27FC236}">
                <a16:creationId xmlns:a16="http://schemas.microsoft.com/office/drawing/2014/main" id="{8C77416B-B3AD-4D67-B6D2-4ACF2DD6EDD0}"/>
              </a:ext>
            </a:extLst>
          </p:cNvPr>
          <p:cNvSpPr/>
          <p:nvPr userDrawn="1"/>
        </p:nvSpPr>
        <p:spPr>
          <a:xfrm>
            <a:off x="6621237" y="1194197"/>
            <a:ext cx="1892923" cy="345638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351000" rIns="135000" bIns="108000" rtlCol="0" anchor="t"/>
          <a:lstStyle/>
          <a:p>
            <a:pPr algn="ctr"/>
            <a:endParaRPr lang="nl-NL" sz="1200">
              <a:solidFill>
                <a:schemeClr val="tx1"/>
              </a:solidFill>
              <a:uFill>
                <a:solidFill>
                  <a:srgbClr val="FFE819"/>
                </a:solidFill>
              </a:uFill>
              <a:latin typeface="+mj-lt"/>
            </a:endParaRPr>
          </a:p>
        </p:txBody>
      </p:sp>
      <p:sp>
        <p:nvSpPr>
          <p:cNvPr id="80" name="Text Placeholder 16">
            <a:extLst>
              <a:ext uri="{FF2B5EF4-FFF2-40B4-BE49-F238E27FC236}">
                <a16:creationId xmlns:a16="http://schemas.microsoft.com/office/drawing/2014/main" id="{852EF0F1-F093-4E8C-A7D2-5130A61B0E50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6715941" y="1964036"/>
            <a:ext cx="1705134" cy="583676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defRPr lang="en-US" sz="1800" b="1" kern="1200" dirty="0" smtClean="0">
                <a:solidFill>
                  <a:schemeClr val="tx2"/>
                </a:solidFill>
                <a:uFill>
                  <a:solidFill>
                    <a:srgbClr val="FFE819"/>
                  </a:solidFill>
                </a:uFill>
                <a:latin typeface="+mj-lt"/>
                <a:ea typeface="+mn-ea"/>
                <a:cs typeface="+mn-cs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396AA952-17E9-41F2-A71E-4A8199C2B745}"/>
              </a:ext>
            </a:extLst>
          </p:cNvPr>
          <p:cNvSpPr/>
          <p:nvPr userDrawn="1"/>
        </p:nvSpPr>
        <p:spPr>
          <a:xfrm>
            <a:off x="7459904" y="2662070"/>
            <a:ext cx="231917" cy="54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>
              <a:latin typeface="+mj-lt"/>
            </a:endParaRPr>
          </a:p>
        </p:txBody>
      </p:sp>
      <p:sp>
        <p:nvSpPr>
          <p:cNvPr id="82" name="Text Placeholder 20">
            <a:extLst>
              <a:ext uri="{FF2B5EF4-FFF2-40B4-BE49-F238E27FC236}">
                <a16:creationId xmlns:a16="http://schemas.microsoft.com/office/drawing/2014/main" id="{6FF71E5F-F651-4629-9C5E-3DE7139EE63D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6715639" y="2830429"/>
            <a:ext cx="1705733" cy="1582796"/>
          </a:xfrm>
        </p:spPr>
        <p:txBody>
          <a:bodyPr/>
          <a:lstStyle>
            <a:lvl1pPr marL="172800" indent="-172800">
              <a:buFont typeface="Wingdings" panose="05000000000000000000" pitchFamily="2" charset="2"/>
              <a:buChar char="§"/>
              <a:defRPr sz="1500">
                <a:latin typeface="+mn-lt"/>
              </a:defRPr>
            </a:lvl1pPr>
            <a:lvl2pPr marL="345600">
              <a:defRPr/>
            </a:lvl2pPr>
            <a:lvl3pPr marL="518400">
              <a:defRPr/>
            </a:lvl3pPr>
            <a:lvl4pPr marL="691200">
              <a:defRPr/>
            </a:lvl4pPr>
            <a:lvl5pPr marL="864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BE"/>
          </a:p>
        </p:txBody>
      </p:sp>
      <p:sp>
        <p:nvSpPr>
          <p:cNvPr id="23" name="Titel 1">
            <a:extLst>
              <a:ext uri="{FF2B5EF4-FFF2-40B4-BE49-F238E27FC236}">
                <a16:creationId xmlns:a16="http://schemas.microsoft.com/office/drawing/2014/main" id="{41E833E3-11DC-491F-9B58-E6B30A34C1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78867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24" name="Tijdelijke aanduiding voor tekst 9">
            <a:extLst>
              <a:ext uri="{FF2B5EF4-FFF2-40B4-BE49-F238E27FC236}">
                <a16:creationId xmlns:a16="http://schemas.microsoft.com/office/drawing/2014/main" id="{73F24D1F-09B5-4D12-AAE2-ED1A62D13F3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7460" y="276225"/>
            <a:ext cx="7886699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7" name="Online Image Placeholder 16">
            <a:extLst>
              <a:ext uri="{FF2B5EF4-FFF2-40B4-BE49-F238E27FC236}">
                <a16:creationId xmlns:a16="http://schemas.microsoft.com/office/drawing/2014/main" id="{A2B2B6C9-21C8-40FF-8EBE-697189CEC390}"/>
              </a:ext>
            </a:extLst>
          </p:cNvPr>
          <p:cNvSpPr>
            <a:spLocks noGrp="1"/>
          </p:cNvSpPr>
          <p:nvPr>
            <p:ph type="clipArt" sz="quarter" idx="27" hasCustomPrompt="1"/>
          </p:nvPr>
        </p:nvSpPr>
        <p:spPr>
          <a:xfrm>
            <a:off x="1239612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3" name="Online Image Placeholder 16">
            <a:extLst>
              <a:ext uri="{FF2B5EF4-FFF2-40B4-BE49-F238E27FC236}">
                <a16:creationId xmlns:a16="http://schemas.microsoft.com/office/drawing/2014/main" id="{1CDE10C2-BA14-4E9C-AE63-B4D5DF640580}"/>
              </a:ext>
            </a:extLst>
          </p:cNvPr>
          <p:cNvSpPr>
            <a:spLocks noGrp="1"/>
          </p:cNvSpPr>
          <p:nvPr>
            <p:ph type="clipArt" sz="quarter" idx="28" hasCustomPrompt="1"/>
          </p:nvPr>
        </p:nvSpPr>
        <p:spPr>
          <a:xfrm>
            <a:off x="3235934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4" name="Online Image Placeholder 16">
            <a:extLst>
              <a:ext uri="{FF2B5EF4-FFF2-40B4-BE49-F238E27FC236}">
                <a16:creationId xmlns:a16="http://schemas.microsoft.com/office/drawing/2014/main" id="{7C2AD36D-415D-48BE-AB94-91331126AFA1}"/>
              </a:ext>
            </a:extLst>
          </p:cNvPr>
          <p:cNvSpPr>
            <a:spLocks noGrp="1"/>
          </p:cNvSpPr>
          <p:nvPr>
            <p:ph type="clipArt" sz="quarter" idx="29" hasCustomPrompt="1"/>
          </p:nvPr>
        </p:nvSpPr>
        <p:spPr>
          <a:xfrm>
            <a:off x="5232257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  <p:sp>
        <p:nvSpPr>
          <p:cNvPr id="35" name="Online Image Placeholder 16">
            <a:extLst>
              <a:ext uri="{FF2B5EF4-FFF2-40B4-BE49-F238E27FC236}">
                <a16:creationId xmlns:a16="http://schemas.microsoft.com/office/drawing/2014/main" id="{EE73A52C-82A9-47E4-B6DA-E7F7D3C8BC8C}"/>
              </a:ext>
            </a:extLst>
          </p:cNvPr>
          <p:cNvSpPr>
            <a:spLocks noGrp="1"/>
          </p:cNvSpPr>
          <p:nvPr>
            <p:ph type="clipArt" sz="quarter" idx="30" hasCustomPrompt="1"/>
          </p:nvPr>
        </p:nvSpPr>
        <p:spPr>
          <a:xfrm>
            <a:off x="7228579" y="1285875"/>
            <a:ext cx="675000" cy="675000"/>
          </a:xfrm>
        </p:spPr>
        <p:txBody>
          <a:bodyPr/>
          <a:lstStyle/>
          <a:p>
            <a:r>
              <a:rPr lang="nl-BE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63383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Inhoud + Tekstv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roomdiagram: Handmatige invoer 3">
            <a:extLst>
              <a:ext uri="{FF2B5EF4-FFF2-40B4-BE49-F238E27FC236}">
                <a16:creationId xmlns:a16="http://schemas.microsoft.com/office/drawing/2014/main" id="{6F7878C3-37F8-42E2-A6B1-6EE2459B62A5}"/>
              </a:ext>
            </a:extLst>
          </p:cNvPr>
          <p:cNvSpPr/>
          <p:nvPr userDrawn="1"/>
        </p:nvSpPr>
        <p:spPr>
          <a:xfrm rot="16200000">
            <a:off x="4286251" y="285748"/>
            <a:ext cx="5143499" cy="4572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0" name="Tijdelijke aanduiding voor inhoud 2">
            <a:extLst>
              <a:ext uri="{FF2B5EF4-FFF2-40B4-BE49-F238E27FC236}">
                <a16:creationId xmlns:a16="http://schemas.microsoft.com/office/drawing/2014/main" id="{C8CDFBAB-2DE5-4AEE-947D-37C2E4EF0F0A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954" y="1194197"/>
            <a:ext cx="3679157" cy="3438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9" name="Tijdelijke aanduiding voor inhoud 2">
            <a:extLst>
              <a:ext uri="{FF2B5EF4-FFF2-40B4-BE49-F238E27FC236}">
                <a16:creationId xmlns:a16="http://schemas.microsoft.com/office/drawing/2014/main" id="{93691594-47BC-427F-8BBA-D7A1EAF55FFC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4835129" y="552265"/>
            <a:ext cx="3679157" cy="408045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1" name="Tijdelijke aanduiding voor tekst 9">
            <a:extLst>
              <a:ext uri="{FF2B5EF4-FFF2-40B4-BE49-F238E27FC236}">
                <a16:creationId xmlns:a16="http://schemas.microsoft.com/office/drawing/2014/main" id="{C5A24CB9-ECD1-4A83-B00E-85A4C4BCB3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64EBC0AB-6766-4F5D-A26C-E71B13B6C37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1A6ED0F1-A7B3-44FA-AED6-57570D85E0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26EDFBB5-F609-4AAD-96D6-7DEBAC1310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51351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link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9A00E47-68C0-4DBD-AB0F-CD7342B025E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9841" y="1194197"/>
            <a:ext cx="3680100" cy="345361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9" name="Tijdelijke aanduiding voor afbeelding 8">
            <a:extLst>
              <a:ext uri="{FF2B5EF4-FFF2-40B4-BE49-F238E27FC236}">
                <a16:creationId xmlns:a16="http://schemas.microsoft.com/office/drawing/2014/main" id="{4A6EAFCF-630E-4828-B0AE-F266C9D2C88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572001" y="0"/>
            <a:ext cx="4572000" cy="5143500"/>
          </a:xfrm>
        </p:spPr>
        <p:txBody>
          <a:bodyPr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12" name="Tijdelijke aanduiding voor tekst 9">
            <a:extLst>
              <a:ext uri="{FF2B5EF4-FFF2-40B4-BE49-F238E27FC236}">
                <a16:creationId xmlns:a16="http://schemas.microsoft.com/office/drawing/2014/main" id="{D2F4A0A4-E99E-4B0A-A8B5-EC694F0B8A1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2EE646F3-A5C5-40DF-8A05-BBF9145DF4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4" name="Tijdelijke aanduiding voor voettekst 4">
            <a:extLst>
              <a:ext uri="{FF2B5EF4-FFF2-40B4-BE49-F238E27FC236}">
                <a16:creationId xmlns:a16="http://schemas.microsoft.com/office/drawing/2014/main" id="{327E91DB-C2B6-473A-A20A-A5AE3628EE5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F3DF618A-F0A4-4257-977E-9370603816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9277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extLst>
    <p:ext uri="{DCECCB84-F9BA-43D5-87BE-67443E8EF086}">
      <p15:sldGuideLst xmlns:p15="http://schemas.microsoft.com/office/powerpoint/2012/main"/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ighlight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317523" y="2067897"/>
            <a:ext cx="7196636" cy="1007707"/>
          </a:xfrm>
          <a:solidFill>
            <a:srgbClr val="FFEB00"/>
          </a:solidFill>
        </p:spPr>
        <p:txBody>
          <a:bodyPr anchor="ctr"/>
          <a:lstStyle>
            <a:lvl1pPr marL="0" indent="0" algn="l" defTabSz="685783" rtl="0" eaLnBrk="1" latinLnBrk="0" hangingPunct="1">
              <a:buFontTx/>
              <a:buNone/>
              <a:defRPr lang="nl-NL" sz="3600" b="1" kern="1200" dirty="0" smtClean="0">
                <a:solidFill>
                  <a:schemeClr val="tx1"/>
                </a:solidFill>
                <a:latin typeface="+mj-lt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Highlight</a:t>
            </a:r>
            <a:endParaRPr lang="nl-BE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793950-6E94-4C9C-9F08-E5E3DC86771F}"/>
              </a:ext>
            </a:extLst>
          </p:cNvPr>
          <p:cNvCxnSpPr/>
          <p:nvPr userDrawn="1"/>
        </p:nvCxnSpPr>
        <p:spPr>
          <a:xfrm>
            <a:off x="629841" y="2067897"/>
            <a:ext cx="356896" cy="1007706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46890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hoek 6">
            <a:extLst>
              <a:ext uri="{FF2B5EF4-FFF2-40B4-BE49-F238E27FC236}">
                <a16:creationId xmlns:a16="http://schemas.microsoft.com/office/drawing/2014/main" id="{0880DB12-4075-4207-B6AA-7800E4F122E2}"/>
              </a:ext>
            </a:extLst>
          </p:cNvPr>
          <p:cNvSpPr/>
          <p:nvPr userDrawn="1"/>
        </p:nvSpPr>
        <p:spPr>
          <a:xfrm>
            <a:off x="1611217" y="1404650"/>
            <a:ext cx="7532783" cy="20374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35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40CF25B6-16E2-4E2C-A3F5-C4E83127495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850923" y="1644268"/>
            <a:ext cx="6663238" cy="1578165"/>
          </a:xfrm>
        </p:spPr>
        <p:txBody>
          <a:bodyPr anchor="ctr" anchorCtr="0">
            <a:norm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3300" b="1">
                <a:solidFill>
                  <a:schemeClr val="tx1"/>
                </a:solidFill>
                <a:latin typeface="+mj-lt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nl-NL"/>
              <a:t>Quote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54821F-9E1A-4BA4-9134-CC73E4409158}"/>
              </a:ext>
            </a:extLst>
          </p:cNvPr>
          <p:cNvSpPr/>
          <p:nvPr userDrawn="1"/>
        </p:nvSpPr>
        <p:spPr>
          <a:xfrm>
            <a:off x="629841" y="1041926"/>
            <a:ext cx="778383" cy="562295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 sz="105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4286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Antwerpen_wideimageandtext">
  <p:cSld name="UAntwerpen_wideimageand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>
            <a:off x="467915" y="2986042"/>
            <a:ext cx="82008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>
            <a:off x="467916" y="3643028"/>
            <a:ext cx="8200800" cy="10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330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921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>
            <a:spLocks noGrp="1"/>
          </p:cNvSpPr>
          <p:nvPr>
            <p:ph type="pic" idx="2"/>
          </p:nvPr>
        </p:nvSpPr>
        <p:spPr>
          <a:xfrm>
            <a:off x="467916" y="465535"/>
            <a:ext cx="8200800" cy="236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76102AC0-F19C-45A3-9A9D-B0D64DB004C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63286" y="1"/>
            <a:ext cx="6011355" cy="5143499"/>
          </a:xfrm>
          <a:custGeom>
            <a:avLst/>
            <a:gdLst>
              <a:gd name="connsiteX0" fmla="*/ 0 w 8232854"/>
              <a:gd name="connsiteY0" fmla="*/ 0 h 6857999"/>
              <a:gd name="connsiteX1" fmla="*/ 5883438 w 8232854"/>
              <a:gd name="connsiteY1" fmla="*/ 0 h 6857999"/>
              <a:gd name="connsiteX2" fmla="*/ 8232854 w 8232854"/>
              <a:gd name="connsiteY2" fmla="*/ 6844108 h 6857999"/>
              <a:gd name="connsiteX3" fmla="*/ 607 w 8232854"/>
              <a:gd name="connsiteY3" fmla="*/ 6857999 h 6857999"/>
              <a:gd name="connsiteX4" fmla="*/ 0 w 8232854"/>
              <a:gd name="connsiteY4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32854" h="6857999">
                <a:moveTo>
                  <a:pt x="0" y="0"/>
                </a:moveTo>
                <a:lnTo>
                  <a:pt x="5883438" y="0"/>
                </a:lnTo>
                <a:lnTo>
                  <a:pt x="8232854" y="6844108"/>
                </a:lnTo>
                <a:lnTo>
                  <a:pt x="60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8D9E02-34B7-4AA9-A820-3BFB70B9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43F41A-8FBB-4AE1-9593-E17E909EE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t>‹#›</a:t>
            </a:fld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938A7250-1A84-484F-8ED9-8FAD13CC72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2328" y="548640"/>
            <a:ext cx="2281832" cy="4101942"/>
          </a:xfrm>
        </p:spPr>
        <p:txBody>
          <a:bodyPr anchor="ctr" anchorCtr="0">
            <a:normAutofit/>
          </a:bodyPr>
          <a:lstStyle>
            <a:lvl1pPr algn="r">
              <a:defRPr sz="3300" b="1">
                <a:latin typeface="+mj-lt"/>
              </a:defRPr>
            </a:lvl1pPr>
            <a:lvl2pPr algn="r">
              <a:defRPr/>
            </a:lvl2pPr>
            <a:lvl3pPr algn="r">
              <a:defRPr/>
            </a:lvl3pPr>
            <a:lvl4pPr algn="r">
              <a:defRPr/>
            </a:lvl4pPr>
            <a:lvl5pPr algn="r">
              <a:defRPr/>
            </a:lvl5pPr>
          </a:lstStyle>
          <a:p>
            <a:pPr lvl="0"/>
            <a:r>
              <a:rPr lang="nl-NL"/>
              <a:t>Quote</a:t>
            </a:r>
            <a:endParaRPr lang="nl-BE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2B16C0A-8A9F-4770-8F4E-140648204FC1}"/>
              </a:ext>
            </a:extLst>
          </p:cNvPr>
          <p:cNvSpPr/>
          <p:nvPr userDrawn="1"/>
        </p:nvSpPr>
        <p:spPr>
          <a:xfrm>
            <a:off x="5461898" y="548640"/>
            <a:ext cx="778383" cy="562295"/>
          </a:xfrm>
          <a:custGeom>
            <a:avLst/>
            <a:gdLst/>
            <a:ahLst/>
            <a:cxnLst/>
            <a:rect l="l" t="t" r="r" b="b"/>
            <a:pathLst>
              <a:path w="1037844" h="749726">
                <a:moveTo>
                  <a:pt x="959709" y="0"/>
                </a:moveTo>
                <a:lnTo>
                  <a:pt x="1037844" y="100459"/>
                </a:lnTo>
                <a:cubicBezTo>
                  <a:pt x="1008815" y="149138"/>
                  <a:pt x="986413" y="192702"/>
                  <a:pt x="970639" y="231149"/>
                </a:cubicBezTo>
                <a:cubicBezTo>
                  <a:pt x="954865" y="269596"/>
                  <a:pt x="946881" y="306648"/>
                  <a:pt x="946687" y="342305"/>
                </a:cubicBezTo>
                <a:cubicBezTo>
                  <a:pt x="946571" y="372458"/>
                  <a:pt x="953314" y="403309"/>
                  <a:pt x="966918" y="434857"/>
                </a:cubicBezTo>
                <a:cubicBezTo>
                  <a:pt x="980522" y="466406"/>
                  <a:pt x="1001684" y="501908"/>
                  <a:pt x="1030403" y="541363"/>
                </a:cubicBezTo>
                <a:cubicBezTo>
                  <a:pt x="1030170" y="570392"/>
                  <a:pt x="1024589" y="597444"/>
                  <a:pt x="1013660" y="622520"/>
                </a:cubicBezTo>
                <a:cubicBezTo>
                  <a:pt x="1002730" y="647596"/>
                  <a:pt x="987847" y="669533"/>
                  <a:pt x="969011" y="688330"/>
                </a:cubicBezTo>
                <a:cubicBezTo>
                  <a:pt x="950214" y="707166"/>
                  <a:pt x="928277" y="722049"/>
                  <a:pt x="903201" y="732979"/>
                </a:cubicBezTo>
                <a:cubicBezTo>
                  <a:pt x="878125" y="743909"/>
                  <a:pt x="851073" y="749490"/>
                  <a:pt x="822043" y="749722"/>
                </a:cubicBezTo>
                <a:cubicBezTo>
                  <a:pt x="799370" y="749877"/>
                  <a:pt x="775883" y="745846"/>
                  <a:pt x="751583" y="737630"/>
                </a:cubicBezTo>
                <a:cubicBezTo>
                  <a:pt x="727282" y="729413"/>
                  <a:pt x="704260" y="716081"/>
                  <a:pt x="682517" y="697632"/>
                </a:cubicBezTo>
                <a:cubicBezTo>
                  <a:pt x="659883" y="680036"/>
                  <a:pt x="641899" y="656627"/>
                  <a:pt x="628567" y="627404"/>
                </a:cubicBezTo>
                <a:cubicBezTo>
                  <a:pt x="615234" y="598181"/>
                  <a:pt x="608413" y="562679"/>
                  <a:pt x="608103" y="520899"/>
                </a:cubicBezTo>
                <a:cubicBezTo>
                  <a:pt x="608684" y="467452"/>
                  <a:pt x="619614" y="414355"/>
                  <a:pt x="640892" y="361606"/>
                </a:cubicBezTo>
                <a:cubicBezTo>
                  <a:pt x="662169" y="308857"/>
                  <a:pt x="690307" y="259015"/>
                  <a:pt x="725305" y="212080"/>
                </a:cubicBezTo>
                <a:cubicBezTo>
                  <a:pt x="760187" y="165223"/>
                  <a:pt x="797859" y="123597"/>
                  <a:pt x="838321" y="87204"/>
                </a:cubicBezTo>
                <a:cubicBezTo>
                  <a:pt x="878784" y="50811"/>
                  <a:pt x="919247" y="21743"/>
                  <a:pt x="959709" y="0"/>
                </a:cubicBezTo>
                <a:close/>
                <a:moveTo>
                  <a:pt x="349747" y="0"/>
                </a:moveTo>
                <a:lnTo>
                  <a:pt x="429730" y="100459"/>
                </a:lnTo>
                <a:cubicBezTo>
                  <a:pt x="399893" y="149138"/>
                  <a:pt x="377262" y="192702"/>
                  <a:pt x="361837" y="231149"/>
                </a:cubicBezTo>
                <a:cubicBezTo>
                  <a:pt x="346413" y="269596"/>
                  <a:pt x="338662" y="306648"/>
                  <a:pt x="338584" y="342305"/>
                </a:cubicBezTo>
                <a:cubicBezTo>
                  <a:pt x="338391" y="372458"/>
                  <a:pt x="344824" y="403309"/>
                  <a:pt x="357886" y="434857"/>
                </a:cubicBezTo>
                <a:cubicBezTo>
                  <a:pt x="370947" y="466406"/>
                  <a:pt x="391798" y="501908"/>
                  <a:pt x="420440" y="541363"/>
                </a:cubicBezTo>
                <a:cubicBezTo>
                  <a:pt x="420207" y="570392"/>
                  <a:pt x="414626" y="597444"/>
                  <a:pt x="403697" y="622520"/>
                </a:cubicBezTo>
                <a:cubicBezTo>
                  <a:pt x="392767" y="647596"/>
                  <a:pt x="377884" y="669533"/>
                  <a:pt x="359048" y="688330"/>
                </a:cubicBezTo>
                <a:cubicBezTo>
                  <a:pt x="340251" y="707166"/>
                  <a:pt x="318314" y="722049"/>
                  <a:pt x="293238" y="732979"/>
                </a:cubicBezTo>
                <a:cubicBezTo>
                  <a:pt x="268162" y="743909"/>
                  <a:pt x="241110" y="749490"/>
                  <a:pt x="212081" y="749722"/>
                </a:cubicBezTo>
                <a:cubicBezTo>
                  <a:pt x="189408" y="749877"/>
                  <a:pt x="165921" y="745846"/>
                  <a:pt x="141620" y="737630"/>
                </a:cubicBezTo>
                <a:cubicBezTo>
                  <a:pt x="117319" y="729413"/>
                  <a:pt x="94297" y="716081"/>
                  <a:pt x="72554" y="697632"/>
                </a:cubicBezTo>
                <a:cubicBezTo>
                  <a:pt x="50811" y="680036"/>
                  <a:pt x="33371" y="656627"/>
                  <a:pt x="20232" y="627404"/>
                </a:cubicBezTo>
                <a:cubicBezTo>
                  <a:pt x="7093" y="598181"/>
                  <a:pt x="349" y="562679"/>
                  <a:pt x="0" y="520899"/>
                </a:cubicBezTo>
                <a:cubicBezTo>
                  <a:pt x="582" y="467452"/>
                  <a:pt x="11511" y="414355"/>
                  <a:pt x="32789" y="361606"/>
                </a:cubicBezTo>
                <a:cubicBezTo>
                  <a:pt x="54067" y="308857"/>
                  <a:pt x="82205" y="259015"/>
                  <a:pt x="117203" y="212080"/>
                </a:cubicBezTo>
                <a:cubicBezTo>
                  <a:pt x="151193" y="165223"/>
                  <a:pt x="188322" y="123597"/>
                  <a:pt x="228591" y="87204"/>
                </a:cubicBezTo>
                <a:cubicBezTo>
                  <a:pt x="268860" y="50811"/>
                  <a:pt x="309245" y="21743"/>
                  <a:pt x="34974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nl-BE" sz="1050"/>
          </a:p>
        </p:txBody>
      </p:sp>
    </p:spTree>
    <p:extLst>
      <p:ext uri="{BB962C8B-B14F-4D97-AF65-F5344CB8AC3E}">
        <p14:creationId xmlns:p14="http://schemas.microsoft.com/office/powerpoint/2010/main" val="12864952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A646AE-525C-4E05-AC23-070AEB611B8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AA4E71-19A2-489E-A860-0F722BD3963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5523854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clus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8E365-9778-4C40-AA58-C17DCFF70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B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7A015D-CC98-4ECA-BDBA-F0297C2169B8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16A5E5-BDF0-4E7D-803E-FE61AE47C41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3D95701-A0B9-4CE4-8280-12966CBFBB4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28650" y="1194198"/>
            <a:ext cx="7885510" cy="3456385"/>
          </a:xfrm>
        </p:spPr>
        <p:txBody>
          <a:bodyPr/>
          <a:lstStyle>
            <a:lvl1pPr marL="297000" indent="-297000">
              <a:buSzPct val="114000"/>
              <a:buFontTx/>
              <a:buBlip>
                <a:blip r:embed="rId2"/>
              </a:buBlip>
              <a:defRPr sz="2100"/>
            </a:lvl1pPr>
            <a:lvl2pPr marL="486000">
              <a:defRPr/>
            </a:lvl2pPr>
            <a:lvl3pPr marL="648000">
              <a:defRPr/>
            </a:lvl3pPr>
            <a:lvl4pPr marL="810000">
              <a:defRPr/>
            </a:lvl4pPr>
            <a:lvl5pPr marL="972000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619377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+ Tussentitel + Foto Code Shap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7FA0B71D-8A8D-4470-A5F4-C62381A5019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030987" y="1507043"/>
            <a:ext cx="3483173" cy="1879997"/>
            <a:chOff x="5283199" y="2561298"/>
            <a:chExt cx="4282210" cy="2311266"/>
          </a:xfrm>
          <a:solidFill>
            <a:schemeClr val="accent1"/>
          </a:solidFill>
        </p:grpSpPr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7D9E1058-C866-4C03-AF09-B64706C4C549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B58E1EB3-419F-4F98-AF8B-5CC9CE565401}"/>
                </a:ext>
              </a:extLst>
            </p:cNvPr>
            <p:cNvSpPr/>
            <p:nvPr/>
          </p:nvSpPr>
          <p:spPr>
            <a:xfrm>
              <a:off x="8251220" y="3044141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grpFill/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Rechthoek 6">
            <a:extLst>
              <a:ext uri="{FF2B5EF4-FFF2-40B4-BE49-F238E27FC236}">
                <a16:creationId xmlns:a16="http://schemas.microsoft.com/office/drawing/2014/main" id="{6F45857B-E452-48F1-B0B6-4B82FEC46E0F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1FFC41D3-74EC-4786-913E-170737D7DD2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36774" y="787468"/>
            <a:ext cx="2893749" cy="3422201"/>
          </a:xfrm>
          <a:custGeom>
            <a:avLst/>
            <a:gdLst>
              <a:gd name="connsiteX0" fmla="*/ 730069 w 3858332"/>
              <a:gd name="connsiteY0" fmla="*/ 0 h 4562935"/>
              <a:gd name="connsiteX1" fmla="*/ 2483194 w 3858332"/>
              <a:gd name="connsiteY1" fmla="*/ 1226541 h 4562935"/>
              <a:gd name="connsiteX2" fmla="*/ 1723825 w 3858332"/>
              <a:gd name="connsiteY2" fmla="*/ 3312972 h 4562935"/>
              <a:gd name="connsiteX3" fmla="*/ 2143388 w 3858332"/>
              <a:gd name="connsiteY3" fmla="*/ 3466097 h 4562935"/>
              <a:gd name="connsiteX4" fmla="*/ 2862229 w 3858332"/>
              <a:gd name="connsiteY4" fmla="*/ 1491726 h 4562935"/>
              <a:gd name="connsiteX5" fmla="*/ 3264711 w 3858332"/>
              <a:gd name="connsiteY5" fmla="*/ 1773315 h 4562935"/>
              <a:gd name="connsiteX6" fmla="*/ 3212754 w 3858332"/>
              <a:gd name="connsiteY6" fmla="*/ 1846005 h 4562935"/>
              <a:gd name="connsiteX7" fmla="*/ 3858332 w 3858332"/>
              <a:gd name="connsiteY7" fmla="*/ 2297725 h 4562935"/>
              <a:gd name="connsiteX8" fmla="*/ 3211223 w 3858332"/>
              <a:gd name="connsiteY8" fmla="*/ 2750976 h 4562935"/>
              <a:gd name="connsiteX9" fmla="*/ 3245106 w 3858332"/>
              <a:gd name="connsiteY9" fmla="*/ 2798662 h 4562935"/>
              <a:gd name="connsiteX10" fmla="*/ 721502 w 3858332"/>
              <a:gd name="connsiteY10" fmla="*/ 4562935 h 4562935"/>
              <a:gd name="connsiteX11" fmla="*/ 0 w 3858332"/>
              <a:gd name="connsiteY11" fmla="*/ 3547520 h 4562935"/>
              <a:gd name="connsiteX12" fmla="*/ 877975 w 3858332"/>
              <a:gd name="connsiteY12" fmla="*/ 2932564 h 4562935"/>
              <a:gd name="connsiteX13" fmla="*/ 1159711 w 3858332"/>
              <a:gd name="connsiteY13" fmla="*/ 3129528 h 4562935"/>
              <a:gd name="connsiteX14" fmla="*/ 1417574 w 3858332"/>
              <a:gd name="connsiteY14" fmla="*/ 2766621 h 4562935"/>
              <a:gd name="connsiteX15" fmla="*/ 1266234 w 3858332"/>
              <a:gd name="connsiteY15" fmla="*/ 2660618 h 4562935"/>
              <a:gd name="connsiteX16" fmla="*/ 1810608 w 3858332"/>
              <a:gd name="connsiteY16" fmla="*/ 2279324 h 4562935"/>
              <a:gd name="connsiteX17" fmla="*/ 1314865 w 3858332"/>
              <a:gd name="connsiteY17" fmla="*/ 1932445 h 4562935"/>
              <a:gd name="connsiteX18" fmla="*/ 1416043 w 3858332"/>
              <a:gd name="connsiteY18" fmla="*/ 1861649 h 4562935"/>
              <a:gd name="connsiteX19" fmla="*/ 1156649 w 3858332"/>
              <a:gd name="connsiteY19" fmla="*/ 1498743 h 4562935"/>
              <a:gd name="connsiteX20" fmla="*/ 925829 w 3858332"/>
              <a:gd name="connsiteY20" fmla="*/ 1660231 h 4562935"/>
              <a:gd name="connsiteX21" fmla="*/ 4285 w 3858332"/>
              <a:gd name="connsiteY21" fmla="*/ 1015413 h 45629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3858332" h="4562935">
                <a:moveTo>
                  <a:pt x="730069" y="0"/>
                </a:moveTo>
                <a:lnTo>
                  <a:pt x="2483194" y="1226541"/>
                </a:lnTo>
                <a:lnTo>
                  <a:pt x="1723825" y="3312972"/>
                </a:lnTo>
                <a:lnTo>
                  <a:pt x="2143388" y="3466097"/>
                </a:lnTo>
                <a:lnTo>
                  <a:pt x="2862229" y="1491726"/>
                </a:lnTo>
                <a:lnTo>
                  <a:pt x="3264711" y="1773315"/>
                </a:lnTo>
                <a:lnTo>
                  <a:pt x="3212754" y="1846005"/>
                </a:lnTo>
                <a:lnTo>
                  <a:pt x="3858332" y="2297725"/>
                </a:lnTo>
                <a:lnTo>
                  <a:pt x="3211223" y="2750976"/>
                </a:lnTo>
                <a:lnTo>
                  <a:pt x="3245106" y="2798662"/>
                </a:lnTo>
                <a:lnTo>
                  <a:pt x="721502" y="4562935"/>
                </a:lnTo>
                <a:lnTo>
                  <a:pt x="0" y="3547520"/>
                </a:lnTo>
                <a:lnTo>
                  <a:pt x="877975" y="2932564"/>
                </a:lnTo>
                <a:lnTo>
                  <a:pt x="1159711" y="3129528"/>
                </a:lnTo>
                <a:lnTo>
                  <a:pt x="1417574" y="2766621"/>
                </a:lnTo>
                <a:lnTo>
                  <a:pt x="1266234" y="2660618"/>
                </a:lnTo>
                <a:lnTo>
                  <a:pt x="1810608" y="2279324"/>
                </a:lnTo>
                <a:lnTo>
                  <a:pt x="1314865" y="1932445"/>
                </a:lnTo>
                <a:lnTo>
                  <a:pt x="1416043" y="1861649"/>
                </a:lnTo>
                <a:lnTo>
                  <a:pt x="1156649" y="1498743"/>
                </a:lnTo>
                <a:lnTo>
                  <a:pt x="925829" y="1660231"/>
                </a:lnTo>
                <a:lnTo>
                  <a:pt x="4285" y="101541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>
            <a:no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5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pic>
        <p:nvPicPr>
          <p:cNvPr id="8" name="Picture 7" hidden="1">
            <a:extLst>
              <a:ext uri="{FF2B5EF4-FFF2-40B4-BE49-F238E27FC236}">
                <a16:creationId xmlns:a16="http://schemas.microsoft.com/office/drawing/2014/main" id="{58B05817-F3FA-46BB-B9B1-0872F0D69BE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46889" y="746935"/>
            <a:ext cx="5171469" cy="4396565"/>
          </a:xfrm>
          <a:prstGeom prst="rect">
            <a:avLst/>
          </a:prstGeom>
        </p:spPr>
      </p:pic>
      <p:sp>
        <p:nvSpPr>
          <p:cNvPr id="13" name="Tijdelijke aanduiding voor inhoud 2">
            <a:extLst>
              <a:ext uri="{FF2B5EF4-FFF2-40B4-BE49-F238E27FC236}">
                <a16:creationId xmlns:a16="http://schemas.microsoft.com/office/drawing/2014/main" id="{75AB06CC-800E-4C2D-A84E-6F1C3E1F246F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29954" y="1194197"/>
            <a:ext cx="3679157" cy="3438525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14" name="Tijdelijke aanduiding voor tekst 9">
            <a:extLst>
              <a:ext uri="{FF2B5EF4-FFF2-40B4-BE49-F238E27FC236}">
                <a16:creationId xmlns:a16="http://schemas.microsoft.com/office/drawing/2014/main" id="{6697E777-8604-42A9-8F0B-02333D626B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7460" y="276225"/>
            <a:ext cx="3680100" cy="276039"/>
          </a:xfrm>
        </p:spPr>
        <p:txBody>
          <a:bodyPr anchor="ctr">
            <a:normAutofit/>
          </a:bodyPr>
          <a:lstStyle>
            <a:lvl1pPr>
              <a:defRPr sz="1500" b="0" u="none" cap="all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nl-BE"/>
              <a:t>BOVENTITEL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B8F964ED-5909-49F8-8F47-BD3F0E493C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7459" y="552265"/>
            <a:ext cx="3680100" cy="527633"/>
          </a:xfrm>
          <a:prstGeom prst="rect">
            <a:avLst/>
          </a:prstGeom>
        </p:spPr>
        <p:txBody>
          <a:bodyPr anchor="t"/>
          <a:lstStyle>
            <a:lvl1pPr>
              <a:defRPr/>
            </a:lvl1pPr>
          </a:lstStyle>
          <a:p>
            <a:r>
              <a:rPr lang="nl-NL"/>
              <a:t>Hoofdtitel</a:t>
            </a:r>
            <a:endParaRPr lang="nl-BE"/>
          </a:p>
        </p:txBody>
      </p:sp>
      <p:sp>
        <p:nvSpPr>
          <p:cNvPr id="16" name="Tijdelijke aanduiding voor voettekst 4">
            <a:extLst>
              <a:ext uri="{FF2B5EF4-FFF2-40B4-BE49-F238E27FC236}">
                <a16:creationId xmlns:a16="http://schemas.microsoft.com/office/drawing/2014/main" id="{3732EE75-B596-422D-B820-F77A1E6943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17" name="Tijdelijke aanduiding voor dianummer 5">
            <a:extLst>
              <a:ext uri="{FF2B5EF4-FFF2-40B4-BE49-F238E27FC236}">
                <a16:creationId xmlns:a16="http://schemas.microsoft.com/office/drawing/2014/main" id="{6C3ACB0A-EF63-4EFC-8237-EC902A9AB21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618921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floor&#10;&#10;Description automatically generated">
            <a:extLst>
              <a:ext uri="{FF2B5EF4-FFF2-40B4-BE49-F238E27FC236}">
                <a16:creationId xmlns:a16="http://schemas.microsoft.com/office/drawing/2014/main" id="{2A69FAB9-AE2B-436D-9041-8A2741DF9B7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64592" y="1"/>
            <a:ext cx="9002328" cy="5143500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C52542C1-CDF9-42AF-9ED9-D440E3D3E80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3892952" y="1920973"/>
            <a:ext cx="4323322" cy="1733450"/>
            <a:chOff x="5283199" y="2561298"/>
            <a:chExt cx="5764429" cy="2311266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42D1342-C18C-40BB-912C-F86D1E706C6F}"/>
                </a:ext>
              </a:extLst>
            </p:cNvPr>
            <p:cNvSpPr/>
            <p:nvPr/>
          </p:nvSpPr>
          <p:spPr>
            <a:xfrm>
              <a:off x="5283199" y="2561298"/>
              <a:ext cx="2773520" cy="2311266"/>
            </a:xfrm>
            <a:custGeom>
              <a:avLst/>
              <a:gdLst>
                <a:gd name="connsiteX0" fmla="*/ 2773520 w 2773520"/>
                <a:gd name="connsiteY0" fmla="*/ 141189 h 2311266"/>
                <a:gd name="connsiteX1" fmla="*/ 1983425 w 2773520"/>
                <a:gd name="connsiteY1" fmla="*/ 2311266 h 2311266"/>
                <a:gd name="connsiteX2" fmla="*/ 1596567 w 2773520"/>
                <a:gd name="connsiteY2" fmla="*/ 2170077 h 2311266"/>
                <a:gd name="connsiteX3" fmla="*/ 2386380 w 2773520"/>
                <a:gd name="connsiteY3" fmla="*/ 0 h 2311266"/>
                <a:gd name="connsiteX4" fmla="*/ 2773520 w 2773520"/>
                <a:gd name="connsiteY4" fmla="*/ 141189 h 2311266"/>
                <a:gd name="connsiteX5" fmla="*/ 1073603 w 2773520"/>
                <a:gd name="connsiteY5" fmla="*/ 497268 h 2311266"/>
                <a:gd name="connsiteX6" fmla="*/ 1312777 w 2773520"/>
                <a:gd name="connsiteY6" fmla="*/ 831886 h 2311266"/>
                <a:gd name="connsiteX7" fmla="*/ 717523 w 2773520"/>
                <a:gd name="connsiteY7" fmla="*/ 1248394 h 2311266"/>
                <a:gd name="connsiteX8" fmla="*/ 1314189 w 2773520"/>
                <a:gd name="connsiteY8" fmla="*/ 1666314 h 2311266"/>
                <a:gd name="connsiteX9" fmla="*/ 1076426 w 2773520"/>
                <a:gd name="connsiteY9" fmla="*/ 2000933 h 2311266"/>
                <a:gd name="connsiteX10" fmla="*/ 0 w 2773520"/>
                <a:gd name="connsiteY10" fmla="*/ 1248394 h 2311266"/>
                <a:gd name="connsiteX11" fmla="*/ 1073603 w 2773520"/>
                <a:gd name="connsiteY11" fmla="*/ 497268 h 2311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773520" h="2311266">
                  <a:moveTo>
                    <a:pt x="2773520" y="141189"/>
                  </a:moveTo>
                  <a:lnTo>
                    <a:pt x="1983425" y="2311266"/>
                  </a:lnTo>
                  <a:lnTo>
                    <a:pt x="1596567" y="2170077"/>
                  </a:lnTo>
                  <a:lnTo>
                    <a:pt x="2386380" y="0"/>
                  </a:lnTo>
                  <a:lnTo>
                    <a:pt x="2773520" y="141189"/>
                  </a:lnTo>
                  <a:close/>
                  <a:moveTo>
                    <a:pt x="1073603" y="497268"/>
                  </a:moveTo>
                  <a:lnTo>
                    <a:pt x="1312777" y="831886"/>
                  </a:lnTo>
                  <a:lnTo>
                    <a:pt x="717523" y="1248394"/>
                  </a:lnTo>
                  <a:lnTo>
                    <a:pt x="1314189" y="1666314"/>
                  </a:lnTo>
                  <a:lnTo>
                    <a:pt x="1076426" y="2000933"/>
                  </a:lnTo>
                  <a:lnTo>
                    <a:pt x="0" y="1248394"/>
                  </a:lnTo>
                  <a:lnTo>
                    <a:pt x="1073603" y="497268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1405EE2-60D1-4C7A-A4B5-697C34C849EF}"/>
                </a:ext>
              </a:extLst>
            </p:cNvPr>
            <p:cNvSpPr/>
            <p:nvPr/>
          </p:nvSpPr>
          <p:spPr>
            <a:xfrm>
              <a:off x="9733439" y="2965098"/>
              <a:ext cx="1314189" cy="1503664"/>
            </a:xfrm>
            <a:custGeom>
              <a:avLst/>
              <a:gdLst>
                <a:gd name="connsiteX0" fmla="*/ 0 w 1314189"/>
                <a:gd name="connsiteY0" fmla="*/ 1169046 h 1503664"/>
                <a:gd name="connsiteX1" fmla="*/ 596666 w 1314189"/>
                <a:gd name="connsiteY1" fmla="*/ 751126 h 1503664"/>
                <a:gd name="connsiteX2" fmla="*/ 1412 w 1314189"/>
                <a:gd name="connsiteY2" fmla="*/ 334618 h 1503664"/>
                <a:gd name="connsiteX3" fmla="*/ 240586 w 1314189"/>
                <a:gd name="connsiteY3" fmla="*/ 0 h 1503664"/>
                <a:gd name="connsiteX4" fmla="*/ 1314189 w 1314189"/>
                <a:gd name="connsiteY4" fmla="*/ 751126 h 1503664"/>
                <a:gd name="connsiteX5" fmla="*/ 237763 w 1314189"/>
                <a:gd name="connsiteY5" fmla="*/ 1503665 h 15036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314189" h="1503664">
                  <a:moveTo>
                    <a:pt x="0" y="1169046"/>
                  </a:moveTo>
                  <a:lnTo>
                    <a:pt x="596666" y="751126"/>
                  </a:lnTo>
                  <a:lnTo>
                    <a:pt x="1412" y="334618"/>
                  </a:lnTo>
                  <a:lnTo>
                    <a:pt x="240586" y="0"/>
                  </a:lnTo>
                  <a:lnTo>
                    <a:pt x="1314189" y="751126"/>
                  </a:lnTo>
                  <a:lnTo>
                    <a:pt x="237763" y="1503665"/>
                  </a:lnTo>
                  <a:close/>
                </a:path>
              </a:pathLst>
            </a:custGeom>
            <a:solidFill>
              <a:srgbClr val="FFF000"/>
            </a:solidFill>
            <a:ln w="2821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marL="0" marR="0" lvl="0" indent="0" algn="l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nl-BE" sz="1350" b="0" i="0" u="none" strike="noStrike" kern="1200" cap="none" spc="0" normalizeH="0" baseline="0" noProof="0">
                <a:ln>
                  <a:noFill/>
                </a:ln>
                <a:solidFill>
                  <a:srgbClr val="373636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9842" y="943585"/>
            <a:ext cx="3150223" cy="1553901"/>
          </a:xfrm>
          <a:prstGeom prst="rect">
            <a:avLst/>
          </a:prstGeom>
        </p:spPr>
        <p:txBody>
          <a:bodyPr anchor="b" anchorCtr="0">
            <a:normAutofit/>
          </a:bodyPr>
          <a:lstStyle>
            <a:lvl1pPr algn="l">
              <a:defRPr sz="36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6C235BE3-1A57-42B0-A76A-CBCC5A5CB63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8474" y="3867392"/>
            <a:ext cx="3111591" cy="783190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F3EF43F9-C1BE-4A9F-B44B-5A3FC35C4C6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29842" y="2515954"/>
            <a:ext cx="3150223" cy="1091804"/>
          </a:xfrm>
        </p:spPr>
        <p:txBody>
          <a:bodyPr>
            <a:normAutofit/>
          </a:bodyPr>
          <a:lstStyle>
            <a:lvl1pPr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ijdelijke aanduiding voor dianummer 5">
            <a:extLst>
              <a:ext uri="{FF2B5EF4-FFF2-40B4-BE49-F238E27FC236}">
                <a16:creationId xmlns:a16="http://schemas.microsoft.com/office/drawing/2014/main" id="{4F5F55EB-E944-4493-A42E-018FBF0C7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81958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el_0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oup of people walking&#10;&#10;Description automatically generated with low confidence">
            <a:extLst>
              <a:ext uri="{FF2B5EF4-FFF2-40B4-BE49-F238E27FC236}">
                <a16:creationId xmlns:a16="http://schemas.microsoft.com/office/drawing/2014/main" id="{F18B8AE1-9A59-46A6-B320-FCC9A259273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4592" y="0"/>
            <a:ext cx="8979408" cy="5143500"/>
          </a:xfrm>
          <a:prstGeom prst="rect">
            <a:avLst/>
          </a:prstGeom>
        </p:spPr>
      </p:pic>
      <p:sp>
        <p:nvSpPr>
          <p:cNvPr id="14" name="Rechthoek 6">
            <a:extLst>
              <a:ext uri="{FF2B5EF4-FFF2-40B4-BE49-F238E27FC236}">
                <a16:creationId xmlns:a16="http://schemas.microsoft.com/office/drawing/2014/main" id="{46866368-110F-436E-9B2D-DE05977BE19D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BD7A1FC-C9B7-4EF4-8B3E-1788213793E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48050" y="943585"/>
            <a:ext cx="5066110" cy="2923808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algn="r">
              <a:lnSpc>
                <a:spcPct val="100000"/>
              </a:lnSpc>
              <a:defRPr sz="3000" b="1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nl-BE"/>
          </a:p>
        </p:txBody>
      </p:sp>
      <p:pic>
        <p:nvPicPr>
          <p:cNvPr id="18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24D4B9F4-C9B4-4C0C-B2A0-4661A88B713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0276" y="4199916"/>
            <a:ext cx="1953884" cy="491794"/>
          </a:xfrm>
          <a:prstGeom prst="rect">
            <a:avLst/>
          </a:prstGeom>
        </p:spPr>
      </p:pic>
      <p:sp>
        <p:nvSpPr>
          <p:cNvPr id="8" name="Tijdelijke aanduiding voor dianummer 5">
            <a:extLst>
              <a:ext uri="{FF2B5EF4-FFF2-40B4-BE49-F238E27FC236}">
                <a16:creationId xmlns:a16="http://schemas.microsoft.com/office/drawing/2014/main" id="{55FA1061-F3D8-483D-9603-1D6EF08151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noFill/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60607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ussenTitelFoto_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afbeelding 5">
            <a:extLst>
              <a:ext uri="{FF2B5EF4-FFF2-40B4-BE49-F238E27FC236}">
                <a16:creationId xmlns:a16="http://schemas.microsoft.com/office/drawing/2014/main" id="{CB5FAE03-95F2-4223-8FC6-421130D44356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179296" y="0"/>
            <a:ext cx="8964704" cy="5143500"/>
          </a:xfrm>
        </p:spPr>
        <p:txBody>
          <a:bodyPr/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400">
                <a:solidFill>
                  <a:schemeClr val="accent4">
                    <a:lumMod val="60000"/>
                    <a:lumOff val="40000"/>
                  </a:schemeClr>
                </a:solidFill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err="1"/>
              <a:t>Klik</a:t>
            </a:r>
            <a:r>
              <a:rPr lang="en-US"/>
              <a:t> op </a:t>
            </a:r>
            <a:r>
              <a:rPr lang="en-US" err="1"/>
              <a:t>icoon</a:t>
            </a:r>
            <a:r>
              <a:rPr lang="en-US"/>
              <a:t> </a:t>
            </a:r>
            <a:r>
              <a:rPr lang="en-US" err="1"/>
              <a:t>voor</a:t>
            </a:r>
            <a:r>
              <a:rPr lang="en-US"/>
              <a:t> </a:t>
            </a:r>
            <a:r>
              <a:rPr lang="en-US" err="1"/>
              <a:t>foto</a:t>
            </a:r>
            <a:r>
              <a:rPr lang="en-US"/>
              <a:t> (min </a:t>
            </a:r>
            <a:r>
              <a:rPr lang="nl-BE"/>
              <a:t>resolutie </a:t>
            </a:r>
            <a:r>
              <a:rPr lang="en-US"/>
              <a:t>72 DPI</a:t>
            </a:r>
            <a:r>
              <a:rPr lang="nl-BE"/>
              <a:t>)</a:t>
            </a:r>
          </a:p>
        </p:txBody>
      </p:sp>
      <p:sp>
        <p:nvSpPr>
          <p:cNvPr id="3" name="Tijdelijke aanduiding voor tekst 3">
            <a:extLst>
              <a:ext uri="{FF2B5EF4-FFF2-40B4-BE49-F238E27FC236}">
                <a16:creationId xmlns:a16="http://schemas.microsoft.com/office/drawing/2014/main" id="{C3CEDB31-424E-4E78-B055-9D8DABF5770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44801" y="3456440"/>
            <a:ext cx="5299201" cy="842117"/>
          </a:xfrm>
          <a:solidFill>
            <a:srgbClr val="FFEB00"/>
          </a:solidFill>
        </p:spPr>
        <p:txBody>
          <a:bodyPr anchor="b">
            <a:normAutofit/>
          </a:bodyPr>
          <a:lstStyle>
            <a:lvl1pPr marL="0" indent="0" algn="l" defTabSz="685783" rtl="0" eaLnBrk="1" latinLnBrk="0" hangingPunct="1">
              <a:buFontTx/>
              <a:buNone/>
              <a:defRPr lang="nl-NL" sz="2700" b="1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Subtitel</a:t>
            </a:r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9BFD846F-A868-446F-BAFF-61F80655D1C2}"/>
              </a:ext>
            </a:extLst>
          </p:cNvPr>
          <p:cNvSpPr/>
          <p:nvPr userDrawn="1"/>
        </p:nvSpPr>
        <p:spPr>
          <a:xfrm>
            <a:off x="1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</p:spTree>
    <p:extLst>
      <p:ext uri="{BB962C8B-B14F-4D97-AF65-F5344CB8AC3E}">
        <p14:creationId xmlns:p14="http://schemas.microsoft.com/office/powerpoint/2010/main" val="3174968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eg_rechte lij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kstvak 12">
            <a:extLst>
              <a:ext uri="{FF2B5EF4-FFF2-40B4-BE49-F238E27FC236}">
                <a16:creationId xmlns:a16="http://schemas.microsoft.com/office/drawing/2014/main" id="{D2D0B913-E767-4049-8970-190B360C2899}"/>
              </a:ext>
            </a:extLst>
          </p:cNvPr>
          <p:cNvSpPr txBox="1"/>
          <p:nvPr userDrawn="1"/>
        </p:nvSpPr>
        <p:spPr>
          <a:xfrm>
            <a:off x="481783" y="930653"/>
            <a:ext cx="622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800"/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781" y="212710"/>
            <a:ext cx="8370960" cy="591132"/>
          </a:xfrm>
        </p:spPr>
        <p:txBody>
          <a:bodyPr/>
          <a:lstStyle>
            <a:lvl1pPr marL="0" indent="0" algn="l" defTabSz="685748" rtl="0" eaLnBrk="1" latinLnBrk="0" hangingPunct="1">
              <a:buFontTx/>
              <a:buNone/>
              <a:defRPr lang="nl-NL" sz="2800" b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48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48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48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48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21" name="Tijdelijke aanduiding voor tekst 4">
            <a:extLst>
              <a:ext uri="{FF2B5EF4-FFF2-40B4-BE49-F238E27FC236}">
                <a16:creationId xmlns:a16="http://schemas.microsoft.com/office/drawing/2014/main" id="{AC8800A1-9F07-4BC4-9148-EA8040EB34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1781" y="1829551"/>
            <a:ext cx="8370960" cy="2650316"/>
          </a:xfrm>
        </p:spPr>
        <p:txBody>
          <a:bodyPr/>
          <a:lstStyle>
            <a:lvl1pPr>
              <a:defRPr sz="1800">
                <a:latin typeface="Calibri" panose="020F0502020204030204" pitchFamily="34" charset="0"/>
              </a:defRPr>
            </a:lvl1pPr>
            <a:lvl2pPr>
              <a:defRPr sz="1600"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EEE85B2-FCE7-4734-AF6A-950BD05C7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783" y="1065989"/>
            <a:ext cx="8370959" cy="295093"/>
          </a:xfrm>
        </p:spPr>
        <p:txBody>
          <a:bodyPr/>
          <a:lstStyle>
            <a:lvl1pPr marL="0" indent="0">
              <a:buFontTx/>
              <a:buNone/>
              <a:defRPr sz="20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KLIK HIER OM EVENTUEEL EEN TUSSENTITEL TOE TE VOEGEN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D23BBC9E-493B-482C-A802-4EE81445416A}"/>
              </a:ext>
            </a:extLst>
          </p:cNvPr>
          <p:cNvSpPr/>
          <p:nvPr userDrawn="1"/>
        </p:nvSpPr>
        <p:spPr>
          <a:xfrm>
            <a:off x="2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</p:spTree>
    <p:extLst>
      <p:ext uri="{BB962C8B-B14F-4D97-AF65-F5344CB8AC3E}">
        <p14:creationId xmlns:p14="http://schemas.microsoft.com/office/powerpoint/2010/main" val="38150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 en Inhoud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19395575"/>
      </p:ext>
    </p:extLst>
  </p:cSld>
  <p:clrMapOvr>
    <a:masterClrMapping/>
  </p:clrMapOvr>
  <p:transition spd="med"/>
  <p:hf sldNum="0" hdr="0" ftr="0" dt="0"/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ege_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kstvak 12">
            <a:extLst>
              <a:ext uri="{FF2B5EF4-FFF2-40B4-BE49-F238E27FC236}">
                <a16:creationId xmlns:a16="http://schemas.microsoft.com/office/drawing/2014/main" id="{D2D0B913-E767-4049-8970-190B360C2899}"/>
              </a:ext>
            </a:extLst>
          </p:cNvPr>
          <p:cNvSpPr txBox="1"/>
          <p:nvPr userDrawn="1"/>
        </p:nvSpPr>
        <p:spPr>
          <a:xfrm>
            <a:off x="481782" y="930652"/>
            <a:ext cx="6223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l-BE" sz="1800"/>
          </a:p>
        </p:txBody>
      </p:sp>
      <p:sp>
        <p:nvSpPr>
          <p:cNvPr id="17" name="Tijdelijke aanduiding voor tekst 3">
            <a:extLst>
              <a:ext uri="{FF2B5EF4-FFF2-40B4-BE49-F238E27FC236}">
                <a16:creationId xmlns:a16="http://schemas.microsoft.com/office/drawing/2014/main" id="{656B493A-0700-4CB6-9422-17D80DF1F1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81781" y="212710"/>
            <a:ext cx="8370960" cy="591132"/>
          </a:xfrm>
        </p:spPr>
        <p:txBody>
          <a:bodyPr/>
          <a:lstStyle>
            <a:lvl1pPr marL="0" indent="0" algn="l" defTabSz="685783" rtl="0" eaLnBrk="1" latinLnBrk="0" hangingPunct="1">
              <a:buFontTx/>
              <a:buNone/>
              <a:defRPr lang="nl-NL" sz="2800" b="0" kern="1200" dirty="0" smtClean="0">
                <a:solidFill>
                  <a:schemeClr val="tx1"/>
                </a:solidFill>
                <a:latin typeface="Calibri" panose="020F0502020204030204" pitchFamily="34" charset="0"/>
                <a:ea typeface="+mn-ea"/>
                <a:cs typeface="Calibri" panose="020F0502020204030204" pitchFamily="34" charset="0"/>
              </a:defRPr>
            </a:lvl1pPr>
            <a:lvl2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85783" rtl="0" eaLnBrk="1" latinLnBrk="0" hangingPunct="1">
              <a:buFontTx/>
              <a:buNone/>
              <a:defRPr lang="nl-NL" sz="28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0" indent="0" algn="l" defTabSz="685783" rtl="0" eaLnBrk="1" latinLnBrk="0" hangingPunct="1">
              <a:buFontTx/>
              <a:buNone/>
              <a:defRPr lang="nl-BE" sz="28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nl-NL"/>
              <a:t>Klik hier om een hoofdtitel toe te voegen</a:t>
            </a:r>
            <a:endParaRPr lang="nl-BE"/>
          </a:p>
        </p:txBody>
      </p:sp>
      <p:sp>
        <p:nvSpPr>
          <p:cNvPr id="21" name="Tijdelijke aanduiding voor tekst 4">
            <a:extLst>
              <a:ext uri="{FF2B5EF4-FFF2-40B4-BE49-F238E27FC236}">
                <a16:creationId xmlns:a16="http://schemas.microsoft.com/office/drawing/2014/main" id="{AC8800A1-9F07-4BC4-9148-EA8040EB34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81781" y="1829550"/>
            <a:ext cx="8370960" cy="2650316"/>
          </a:xfrm>
        </p:spPr>
        <p:txBody>
          <a:bodyPr/>
          <a:lstStyle>
            <a:lvl1pPr>
              <a:defRPr sz="1800">
                <a:latin typeface="Calibri" panose="020F0502020204030204" pitchFamily="34" charset="0"/>
              </a:defRPr>
            </a:lvl1pPr>
            <a:lvl2pPr>
              <a:defRPr sz="1600">
                <a:latin typeface="Calibri" panose="020F0502020204030204" pitchFamily="34" charset="0"/>
              </a:defRPr>
            </a:lvl2pPr>
            <a:lvl3pPr>
              <a:defRPr sz="1600">
                <a:latin typeface="Calibri" panose="020F0502020204030204" pitchFamily="34" charset="0"/>
              </a:defRPr>
            </a:lvl3pPr>
            <a:lvl4pPr>
              <a:defRPr sz="1600">
                <a:latin typeface="Calibri" panose="020F0502020204030204" pitchFamily="34" charset="0"/>
              </a:defRPr>
            </a:lvl4pPr>
            <a:lvl5pPr>
              <a:defRPr sz="1600">
                <a:latin typeface="Calibri" panose="020F0502020204030204" pitchFamily="34" charset="0"/>
              </a:defRPr>
            </a:lvl5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7EEE85B2-FCE7-4734-AF6A-950BD05C77C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1782" y="1065988"/>
            <a:ext cx="8370959" cy="295093"/>
          </a:xfrm>
        </p:spPr>
        <p:txBody>
          <a:bodyPr/>
          <a:lstStyle>
            <a:lvl1pPr marL="0" indent="0">
              <a:buFontTx/>
              <a:buNone/>
              <a:defRPr sz="2000">
                <a:latin typeface="Calibri" panose="020F0502020204030204" pitchFamily="34" charset="0"/>
              </a:defRPr>
            </a:lvl1pPr>
          </a:lstStyle>
          <a:p>
            <a:pPr lvl="0"/>
            <a:r>
              <a:rPr lang="en-US"/>
              <a:t>KLIK HIER OM EVENTUEEL EEN TUSSENTITEL TOE TE VOEGEN</a:t>
            </a:r>
          </a:p>
        </p:txBody>
      </p:sp>
      <p:sp>
        <p:nvSpPr>
          <p:cNvPr id="2" name="Rechthoek 1">
            <a:extLst>
              <a:ext uri="{FF2B5EF4-FFF2-40B4-BE49-F238E27FC236}">
                <a16:creationId xmlns:a16="http://schemas.microsoft.com/office/drawing/2014/main" id="{D23BBC9E-493B-482C-A802-4EE81445416A}"/>
              </a:ext>
            </a:extLst>
          </p:cNvPr>
          <p:cNvSpPr/>
          <p:nvPr userDrawn="1"/>
        </p:nvSpPr>
        <p:spPr>
          <a:xfrm>
            <a:off x="1" y="0"/>
            <a:ext cx="179294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800"/>
          </a:p>
        </p:txBody>
      </p:sp>
    </p:spTree>
    <p:extLst>
      <p:ext uri="{BB962C8B-B14F-4D97-AF65-F5344CB8AC3E}">
        <p14:creationId xmlns:p14="http://schemas.microsoft.com/office/powerpoint/2010/main" val="2125915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Antwerpen-object">
  <p:cSld name="UAntwerpen-object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title"/>
          </p:nvPr>
        </p:nvSpPr>
        <p:spPr>
          <a:xfrm>
            <a:off x="467915" y="465535"/>
            <a:ext cx="8208300" cy="59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ldNum" idx="12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96" name="Google Shape;96;p15"/>
          <p:cNvSpPr>
            <a:spLocks noGrp="1"/>
          </p:cNvSpPr>
          <p:nvPr>
            <p:ph type="chart" idx="2"/>
          </p:nvPr>
        </p:nvSpPr>
        <p:spPr>
          <a:xfrm>
            <a:off x="467917" y="1183844"/>
            <a:ext cx="8208300" cy="349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2"/>
              </a:buClr>
              <a:buSzPts val="1600"/>
              <a:buFont typeface="Arial"/>
              <a:buNone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pic>
        <p:nvPicPr>
          <p:cNvPr id="97" name="Google Shape;97;p15"/>
          <p:cNvPicPr preferRelativeResize="0"/>
          <p:nvPr/>
        </p:nvPicPr>
        <p:blipFill rotWithShape="1">
          <a:blip r:embed="rId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60000" y="216001"/>
            <a:ext cx="1386563" cy="54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sclaimer">
    <p:bg>
      <p:bgPr>
        <a:solidFill>
          <a:srgbClr val="FFEB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jdelijke aanduiding voor voettekst 4">
            <a:extLst>
              <a:ext uri="{FF2B5EF4-FFF2-40B4-BE49-F238E27FC236}">
                <a16:creationId xmlns:a16="http://schemas.microsoft.com/office/drawing/2014/main" id="{FEADFD0C-1342-4DBE-BBA6-0F8B8EB404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7" name="Tijdelijke aanduiding voor dianummer 5">
            <a:extLst>
              <a:ext uri="{FF2B5EF4-FFF2-40B4-BE49-F238E27FC236}">
                <a16:creationId xmlns:a16="http://schemas.microsoft.com/office/drawing/2014/main" id="{05684A5A-EFC0-4F17-B1FF-0499C8B9D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33F217-AF92-E8F1-9BAE-53CB66EABFC7}"/>
              </a:ext>
            </a:extLst>
          </p:cNvPr>
          <p:cNvSpPr txBox="1"/>
          <p:nvPr userDrawn="1"/>
        </p:nvSpPr>
        <p:spPr>
          <a:xfrm>
            <a:off x="2000250" y="3061625"/>
            <a:ext cx="623810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1350"/>
              <a:t>Deze presentatie werd opgemaakt door Digitaal Vlaanderen.</a:t>
            </a:r>
          </a:p>
          <a:p>
            <a:r>
              <a:rPr lang="nl-NL" sz="1350"/>
              <a:t>Het is niet toegestaan om de inhoud van deze presentatie in welke vorm en/of op welke wijze dan ook te verspreiden, te publiceren of te hergebruiken zonder nadrukkelijke toestemming van de auteur.</a:t>
            </a: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8F03561-D5E3-BED0-D80B-3F242A7DB8AB}"/>
              </a:ext>
            </a:extLst>
          </p:cNvPr>
          <p:cNvSpPr/>
          <p:nvPr/>
        </p:nvSpPr>
        <p:spPr>
          <a:xfrm>
            <a:off x="0" y="2571750"/>
            <a:ext cx="1865353" cy="1879997"/>
          </a:xfrm>
          <a:custGeom>
            <a:avLst/>
            <a:gdLst>
              <a:gd name="connsiteX0" fmla="*/ 643508 w 2487137"/>
              <a:gd name="connsiteY0" fmla="*/ 539308 h 2506662"/>
              <a:gd name="connsiteX1" fmla="*/ 902902 w 2487137"/>
              <a:gd name="connsiteY1" fmla="*/ 902214 h 2506662"/>
              <a:gd name="connsiteX2" fmla="*/ 257325 w 2487137"/>
              <a:gd name="connsiteY2" fmla="*/ 1353934 h 2506662"/>
              <a:gd name="connsiteX3" fmla="*/ 904433 w 2487137"/>
              <a:gd name="connsiteY3" fmla="*/ 1807186 h 2506662"/>
              <a:gd name="connsiteX4" fmla="*/ 646570 w 2487137"/>
              <a:gd name="connsiteY4" fmla="*/ 2170093 h 2506662"/>
              <a:gd name="connsiteX5" fmla="*/ 0 w 2487137"/>
              <a:gd name="connsiteY5" fmla="*/ 1718071 h 2506662"/>
              <a:gd name="connsiteX6" fmla="*/ 0 w 2487137"/>
              <a:gd name="connsiteY6" fmla="*/ 989526 h 2506662"/>
              <a:gd name="connsiteX7" fmla="*/ 2067268 w 2487137"/>
              <a:gd name="connsiteY7" fmla="*/ 0 h 2506662"/>
              <a:gd name="connsiteX8" fmla="*/ 2487137 w 2487137"/>
              <a:gd name="connsiteY8" fmla="*/ 153125 h 2506662"/>
              <a:gd name="connsiteX9" fmla="*/ 1630247 w 2487137"/>
              <a:gd name="connsiteY9" fmla="*/ 2506662 h 2506662"/>
              <a:gd name="connsiteX10" fmla="*/ 1210684 w 2487137"/>
              <a:gd name="connsiteY10" fmla="*/ 2353537 h 2506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87137" h="2506662">
                <a:moveTo>
                  <a:pt x="643508" y="539308"/>
                </a:moveTo>
                <a:lnTo>
                  <a:pt x="902902" y="902214"/>
                </a:lnTo>
                <a:lnTo>
                  <a:pt x="257325" y="1353934"/>
                </a:lnTo>
                <a:lnTo>
                  <a:pt x="904433" y="1807186"/>
                </a:lnTo>
                <a:lnTo>
                  <a:pt x="646570" y="2170093"/>
                </a:lnTo>
                <a:lnTo>
                  <a:pt x="0" y="1718071"/>
                </a:lnTo>
                <a:lnTo>
                  <a:pt x="0" y="989526"/>
                </a:lnTo>
                <a:close/>
                <a:moveTo>
                  <a:pt x="2067268" y="0"/>
                </a:moveTo>
                <a:lnTo>
                  <a:pt x="2487137" y="153125"/>
                </a:lnTo>
                <a:lnTo>
                  <a:pt x="1630247" y="2506662"/>
                </a:lnTo>
                <a:lnTo>
                  <a:pt x="1210684" y="2353537"/>
                </a:lnTo>
                <a:close/>
              </a:path>
            </a:pathLst>
          </a:custGeom>
          <a:solidFill>
            <a:schemeClr val="bg1"/>
          </a:solidFill>
          <a:ln w="2821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50" b="0" i="0" u="none" strike="noStrike" kern="120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6F6993A-7F2C-3DA8-AC38-98EECFC131FD}"/>
              </a:ext>
            </a:extLst>
          </p:cNvPr>
          <p:cNvSpPr/>
          <p:nvPr/>
        </p:nvSpPr>
        <p:spPr>
          <a:xfrm>
            <a:off x="8473440" y="2964496"/>
            <a:ext cx="670560" cy="1223090"/>
          </a:xfrm>
          <a:custGeom>
            <a:avLst/>
            <a:gdLst>
              <a:gd name="connsiteX0" fmla="*/ 260925 w 894080"/>
              <a:gd name="connsiteY0" fmla="*/ 0 h 1630786"/>
              <a:gd name="connsiteX1" fmla="*/ 894080 w 894080"/>
              <a:gd name="connsiteY1" fmla="*/ 442975 h 1630786"/>
              <a:gd name="connsiteX2" fmla="*/ 894080 w 894080"/>
              <a:gd name="connsiteY2" fmla="*/ 1186002 h 1630786"/>
              <a:gd name="connsiteX3" fmla="*/ 257864 w 894080"/>
              <a:gd name="connsiteY3" fmla="*/ 1630786 h 1630786"/>
              <a:gd name="connsiteX4" fmla="*/ 0 w 894080"/>
              <a:gd name="connsiteY4" fmla="*/ 1267878 h 1630786"/>
              <a:gd name="connsiteX5" fmla="*/ 647109 w 894080"/>
              <a:gd name="connsiteY5" fmla="*/ 814627 h 1630786"/>
              <a:gd name="connsiteX6" fmla="*/ 1531 w 894080"/>
              <a:gd name="connsiteY6" fmla="*/ 362907 h 16307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080" h="1630786">
                <a:moveTo>
                  <a:pt x="260925" y="0"/>
                </a:moveTo>
                <a:lnTo>
                  <a:pt x="894080" y="442975"/>
                </a:lnTo>
                <a:lnTo>
                  <a:pt x="894080" y="1186002"/>
                </a:lnTo>
                <a:lnTo>
                  <a:pt x="257864" y="1630786"/>
                </a:lnTo>
                <a:lnTo>
                  <a:pt x="0" y="1267878"/>
                </a:lnTo>
                <a:lnTo>
                  <a:pt x="647109" y="814627"/>
                </a:lnTo>
                <a:lnTo>
                  <a:pt x="1531" y="362907"/>
                </a:lnTo>
                <a:close/>
              </a:path>
            </a:pathLst>
          </a:custGeom>
          <a:solidFill>
            <a:schemeClr val="bg1"/>
          </a:solidFill>
          <a:ln w="28210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BE" sz="1350" b="0" i="0" u="none" strike="noStrike" kern="1200" cap="none" spc="0" normalizeH="0" baseline="0" noProof="0">
              <a:ln>
                <a:noFill/>
              </a:ln>
              <a:solidFill>
                <a:srgbClr val="373636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96007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lide Trefdag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90F16B-3555-4DBB-1EE4-A3FEC2BEB9FE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nl-BE"/>
              <a:t>Voettekst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19383F-6D40-CE24-B150-C46D0F8FA9B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pic>
        <p:nvPicPr>
          <p:cNvPr id="2" name="Afbeelding 1">
            <a:extLst>
              <a:ext uri="{FF2B5EF4-FFF2-40B4-BE49-F238E27FC236}">
                <a16:creationId xmlns:a16="http://schemas.microsoft.com/office/drawing/2014/main" id="{8C1B54B3-C5C1-1EBB-BDA5-8A463CA8A6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7792" y="448541"/>
            <a:ext cx="8088416" cy="4246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3333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61850-D0F8-01BD-6EB8-A658D5D1B2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4CB70-456D-FF03-50F1-A57C2573B8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1F06-C3BA-4C6D-BD23-14610DFEB5B2}" type="datetimeFigureOut">
              <a:rPr lang="LID4096" smtClean="0"/>
              <a:t>01/20/2025</a:t>
            </a:fld>
            <a:endParaRPr lang="LID4096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C4EB10-8282-C0BA-0F58-81CC67A5A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26CEA-33DD-0B5F-959C-4FB5D8F041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6DC7-A535-4007-95F9-B9669A096D6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4258560868"/>
      </p:ext>
    </p:extLst>
  </p:cSld>
  <p:clrMapOvr>
    <a:masterClrMapping/>
  </p:clrMapOvr>
  <p:hf sldNum="0" hdr="0" ftr="0" dt="0"/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902BD8-2269-02BA-5A61-C63D236D7A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LID4096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26469F-EBA3-FA22-87CC-090622C5D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LID4096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96A2F3-6956-0E6B-E9F6-EC44F2714D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D01F06-C3BA-4C6D-BD23-14610DFEB5B2}" type="datetimeFigureOut">
              <a:rPr lang="LID4096" smtClean="0"/>
              <a:t>01/20/2025</a:t>
            </a:fld>
            <a:endParaRPr lang="LID4096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C02066-68EB-DC94-9E0F-D2F30B0A2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01F309-F2D4-89FF-9644-D99418E1B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A16DC7-A535-4007-95F9-B9669A096D6A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3403059644"/>
      </p:ext>
    </p:extLst>
  </p:cSld>
  <p:clrMapOvr>
    <a:masterClrMapping/>
  </p:clrMapOvr>
  <p:hf sldNum="0" hdr="0" ftr="0" dt="0"/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el en Inhoud kop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8886272"/>
      </p:ext>
    </p:extLst>
  </p:cSld>
  <p:clrMapOvr>
    <a:masterClrMapping/>
  </p:clrMapOvr>
  <p:transition spd="med"/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Inho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>
            <a:lvl1pPr marL="257181" marR="0" indent="-257181" defTabSz="685817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 b="0" i="0">
                <a:latin typeface="Flanders Art Sans" charset="0"/>
                <a:ea typeface="Flanders Art Sans" charset="0"/>
                <a:cs typeface="Flanders Art Sans" charset="0"/>
              </a:defRPr>
            </a:lvl1pPr>
            <a:lvl2pPr marL="587843" marR="0" indent="-244935" defTabSz="685817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 b="0" i="0">
                <a:latin typeface="Flanders Art Sans" charset="0"/>
                <a:ea typeface="Flanders Art Sans" charset="0"/>
                <a:cs typeface="Flanders Art Sans" charset="0"/>
              </a:defRPr>
            </a:lvl2pPr>
            <a:lvl3pPr marL="914423" marR="0" indent="-228606" defTabSz="685817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 b="0" i="0">
                <a:latin typeface="Flanders Art Sans" charset="0"/>
                <a:ea typeface="Flanders Art Sans" charset="0"/>
                <a:cs typeface="Flanders Art Sans" charset="0"/>
              </a:defRPr>
            </a:lvl3pPr>
            <a:lvl4pPr marL="1303053" marR="0" indent="-274327" defTabSz="685817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Wingdings" panose="05000000000000000000" pitchFamily="2" charset="2"/>
              <a:buChar char="§"/>
              <a:tabLst/>
              <a:defRPr b="0" i="0">
                <a:latin typeface="Flanders Art Sans" charset="0"/>
                <a:ea typeface="Flanders Art Sans" charset="0"/>
                <a:cs typeface="Flanders Art Sans" charset="0"/>
              </a:defRPr>
            </a:lvl4pPr>
            <a:lvl5pPr marL="1645961" marR="0" indent="-274327" defTabSz="685817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 b="0" i="0">
                <a:latin typeface="Flanders Art Sans" charset="0"/>
                <a:ea typeface="Flanders Art Sans" charset="0"/>
                <a:cs typeface="Flanders Art Sans" charset="0"/>
              </a:defRPr>
            </a:lvl5pPr>
          </a:lstStyle>
          <a:p>
            <a:pPr marL="257181" marR="0" lvl="0" indent="-257181" defTabSz="685817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Klik om de modelstijlen te bewerken</a:t>
            </a:r>
          </a:p>
          <a:p>
            <a:pPr marL="257181" marR="0" lvl="1" indent="-257181" defTabSz="685817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Tweede niveau</a:t>
            </a:r>
          </a:p>
          <a:p>
            <a:pPr marL="257181" marR="0" lvl="2" indent="-257181" defTabSz="685817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Derde niveau</a:t>
            </a:r>
          </a:p>
          <a:p>
            <a:pPr marL="257181" marR="0" lvl="3" indent="-257181" defTabSz="685817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Vierde niveau</a:t>
            </a:r>
          </a:p>
          <a:p>
            <a:pPr marL="257181" marR="0" lvl="4" indent="-257181" defTabSz="685817" eaLnBrk="1" fontAlgn="auto" latinLnBrk="0" hangingPunct="1">
              <a:lnSpc>
                <a:spcPct val="100000"/>
              </a:lnSpc>
              <a:spcBef>
                <a:spcPts val="525"/>
              </a:spcBef>
              <a:spcAft>
                <a:spcPts val="0"/>
              </a:spcAft>
              <a:buClrTx/>
              <a:buSzPct val="100000"/>
              <a:buFont typeface="FlandersArtSans-Regular" panose="00000500000000000000" pitchFamily="2" charset="0"/>
              <a:buChar char="&gt;"/>
              <a:tabLst/>
              <a:defRPr/>
            </a:pPr>
            <a:r>
              <a:rPr kumimoji="0" lang="nl-NL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FlandersArtSans-Regular" panose="00000500000000000000" pitchFamily="2" charset="0"/>
                <a:sym typeface="FlandersArtSans-Regular"/>
              </a:rPr>
              <a:t>Vijfde niveau</a:t>
            </a:r>
            <a:endParaRPr kumimoji="0" lang="nl-BE" sz="12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FlandersArtSans-Regular"/>
              <a:sym typeface="FlandersArtSans-Regular"/>
            </a:endParaRPr>
          </a:p>
        </p:txBody>
      </p:sp>
      <p:sp>
        <p:nvSpPr>
          <p:cNvPr id="9" name="Title Placeholder 7"/>
          <p:cNvSpPr>
            <a:spLocks noGrp="1"/>
          </p:cNvSpPr>
          <p:nvPr>
            <p:ph type="title"/>
          </p:nvPr>
        </p:nvSpPr>
        <p:spPr>
          <a:xfrm>
            <a:off x="628651" y="273845"/>
            <a:ext cx="7886700" cy="73826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nl-NL"/>
              <a:t>Klik om de stijl te bewerken</a:t>
            </a:r>
            <a:endParaRPr lang="nl-BE"/>
          </a:p>
        </p:txBody>
      </p:sp>
      <p:sp>
        <p:nvSpPr>
          <p:cNvPr id="12" name="Shape 5"/>
          <p:cNvSpPr>
            <a:spLocks noGrp="1"/>
          </p:cNvSpPr>
          <p:nvPr>
            <p:ph type="sldNum" sz="quarter" idx="4"/>
          </p:nvPr>
        </p:nvSpPr>
        <p:spPr>
          <a:xfrm>
            <a:off x="8020804" y="4907587"/>
            <a:ext cx="682439" cy="219291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 anchor="ctr">
            <a:spAutoFit/>
          </a:bodyPr>
          <a:lstStyle>
            <a:lvl1pPr algn="r">
              <a:defRPr sz="82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C9C406F6-A053-43CA-AEC8-FA3EEE83A3FB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13" name="Date Placeholder 2"/>
          <p:cNvSpPr>
            <a:spLocks noGrp="1"/>
          </p:cNvSpPr>
          <p:nvPr>
            <p:ph type="dt" sz="quarter" idx="2"/>
          </p:nvPr>
        </p:nvSpPr>
        <p:spPr>
          <a:xfrm>
            <a:off x="6059679" y="4952333"/>
            <a:ext cx="2643561" cy="13104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25">
                <a:solidFill>
                  <a:schemeClr val="tx2"/>
                </a:solidFill>
                <a:latin typeface="FlandersArtSans-Bold" panose="00000800000000000000" pitchFamily="2" charset="0"/>
              </a:defRPr>
            </a:lvl1pPr>
          </a:lstStyle>
          <a:p>
            <a:fld id="{BF415B66-BF51-4972-819E-6E18353EB769}" type="datetimeFigureOut">
              <a:rPr lang="nl-BE" smtClean="0"/>
              <a:pPr/>
              <a:t>20/01/2025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042558629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UAntwerpen_wideimageandtext">
  <p:cSld name="UAntwerpen_wideimageandtext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sldNum" idx="12"/>
          </p:nvPr>
        </p:nvSpPr>
        <p:spPr>
          <a:xfrm>
            <a:off x="6692620" y="4754380"/>
            <a:ext cx="1983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9" name="Google Shape;79;p12"/>
          <p:cNvSpPr txBox="1">
            <a:spLocks noGrp="1"/>
          </p:cNvSpPr>
          <p:nvPr>
            <p:ph type="title"/>
          </p:nvPr>
        </p:nvSpPr>
        <p:spPr>
          <a:xfrm>
            <a:off x="467915" y="2986042"/>
            <a:ext cx="82008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1" i="0"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body" idx="1"/>
          </p:nvPr>
        </p:nvSpPr>
        <p:spPr>
          <a:xfrm>
            <a:off x="467916" y="3643028"/>
            <a:ext cx="8200800" cy="10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189" lvl="0" indent="-330192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SzPts val="1600"/>
              <a:buChar char="•"/>
              <a:defRPr b="0" i="0">
                <a:latin typeface="Calibri"/>
                <a:ea typeface="Calibri"/>
                <a:cs typeface="Calibri"/>
                <a:sym typeface="Calibri"/>
              </a:defRPr>
            </a:lvl1pPr>
            <a:lvl2pPr marL="914378" lvl="1" indent="-292093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000"/>
              <a:buChar char="•"/>
              <a:defRPr/>
            </a:lvl2pPr>
            <a:lvl3pPr marL="1371566" lvl="2" indent="-317492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3pPr>
            <a:lvl4pPr marL="1828754" lvl="3" indent="-317492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4pPr>
            <a:lvl5pPr marL="2285943" lvl="4" indent="-317492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SzPts val="1400"/>
              <a:buChar char="•"/>
              <a:defRPr/>
            </a:lvl5pPr>
            <a:lvl6pPr marL="2743132" lvl="5" indent="-317492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320" lvl="6" indent="-317492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509" lvl="7" indent="-317492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697" lvl="8" indent="-317492" algn="l">
              <a:lnSpc>
                <a:spcPct val="9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>
            <a:spLocks noGrp="1"/>
          </p:cNvSpPr>
          <p:nvPr>
            <p:ph type="pic" idx="2"/>
          </p:nvPr>
        </p:nvSpPr>
        <p:spPr>
          <a:xfrm>
            <a:off x="467916" y="465535"/>
            <a:ext cx="8200800" cy="2362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712284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0.xml"/><Relationship Id="rId18" Type="http://schemas.openxmlformats.org/officeDocument/2006/relationships/slideLayout" Target="../slideLayouts/slideLayout45.xml"/><Relationship Id="rId26" Type="http://schemas.openxmlformats.org/officeDocument/2006/relationships/slideLayout" Target="../slideLayouts/slideLayout53.xml"/><Relationship Id="rId3" Type="http://schemas.openxmlformats.org/officeDocument/2006/relationships/slideLayout" Target="../slideLayouts/slideLayout30.xml"/><Relationship Id="rId21" Type="http://schemas.openxmlformats.org/officeDocument/2006/relationships/slideLayout" Target="../slideLayouts/slideLayout48.xml"/><Relationship Id="rId34" Type="http://schemas.openxmlformats.org/officeDocument/2006/relationships/slideLayout" Target="../slideLayouts/slideLayout61.xml"/><Relationship Id="rId7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9.xml"/><Relationship Id="rId17" Type="http://schemas.openxmlformats.org/officeDocument/2006/relationships/slideLayout" Target="../slideLayouts/slideLayout44.xml"/><Relationship Id="rId25" Type="http://schemas.openxmlformats.org/officeDocument/2006/relationships/slideLayout" Target="../slideLayouts/slideLayout52.xml"/><Relationship Id="rId33" Type="http://schemas.openxmlformats.org/officeDocument/2006/relationships/slideLayout" Target="../slideLayouts/slideLayout60.xml"/><Relationship Id="rId2" Type="http://schemas.openxmlformats.org/officeDocument/2006/relationships/slideLayout" Target="../slideLayouts/slideLayout29.xml"/><Relationship Id="rId16" Type="http://schemas.openxmlformats.org/officeDocument/2006/relationships/slideLayout" Target="../slideLayouts/slideLayout43.xml"/><Relationship Id="rId20" Type="http://schemas.openxmlformats.org/officeDocument/2006/relationships/slideLayout" Target="../slideLayouts/slideLayout47.xml"/><Relationship Id="rId29" Type="http://schemas.openxmlformats.org/officeDocument/2006/relationships/slideLayout" Target="../slideLayouts/slideLayout56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8.xml"/><Relationship Id="rId24" Type="http://schemas.openxmlformats.org/officeDocument/2006/relationships/slideLayout" Target="../slideLayouts/slideLayout51.xml"/><Relationship Id="rId32" Type="http://schemas.openxmlformats.org/officeDocument/2006/relationships/slideLayout" Target="../slideLayouts/slideLayout59.xml"/><Relationship Id="rId5" Type="http://schemas.openxmlformats.org/officeDocument/2006/relationships/slideLayout" Target="../slideLayouts/slideLayout32.xml"/><Relationship Id="rId15" Type="http://schemas.openxmlformats.org/officeDocument/2006/relationships/slideLayout" Target="../slideLayouts/slideLayout42.xml"/><Relationship Id="rId23" Type="http://schemas.openxmlformats.org/officeDocument/2006/relationships/slideLayout" Target="../slideLayouts/slideLayout50.xml"/><Relationship Id="rId28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37.xml"/><Relationship Id="rId19" Type="http://schemas.openxmlformats.org/officeDocument/2006/relationships/slideLayout" Target="../slideLayouts/slideLayout46.xml"/><Relationship Id="rId31" Type="http://schemas.openxmlformats.org/officeDocument/2006/relationships/slideLayout" Target="../slideLayouts/slideLayout58.xml"/><Relationship Id="rId4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6.xml"/><Relationship Id="rId14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49.xml"/><Relationship Id="rId27" Type="http://schemas.openxmlformats.org/officeDocument/2006/relationships/slideLayout" Target="../slideLayouts/slideLayout54.xml"/><Relationship Id="rId30" Type="http://schemas.openxmlformats.org/officeDocument/2006/relationships/slideLayout" Target="../slideLayouts/slideLayout57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3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34" Type="http://schemas.openxmlformats.org/officeDocument/2006/relationships/slideLayout" Target="../slideLayouts/slideLayout95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33" Type="http://schemas.openxmlformats.org/officeDocument/2006/relationships/slideLayout" Target="../slideLayouts/slideLayout94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slideLayout" Target="../slideLayouts/slideLayout90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32" Type="http://schemas.openxmlformats.org/officeDocument/2006/relationships/slideLayout" Target="../slideLayouts/slideLayout93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36" Type="http://schemas.openxmlformats.org/officeDocument/2006/relationships/theme" Target="../theme/theme3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31" Type="http://schemas.openxmlformats.org/officeDocument/2006/relationships/slideLayout" Target="../slideLayouts/slideLayout92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Relationship Id="rId30" Type="http://schemas.openxmlformats.org/officeDocument/2006/relationships/slideLayout" Target="../slideLayouts/slideLayout91.xml"/><Relationship Id="rId35" Type="http://schemas.openxmlformats.org/officeDocument/2006/relationships/slideLayout" Target="../slideLayouts/slideLayout96.xml"/><Relationship Id="rId8" Type="http://schemas.openxmlformats.org/officeDocument/2006/relationships/slideLayout" Target="../slideLayouts/slideLayout6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296000" y="567000"/>
            <a:ext cx="74160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R="0" lvl="0" algn="l" rtl="0">
              <a:lnSpc>
                <a:spcPct val="10270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Calibri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dt" idx="10"/>
          </p:nvPr>
        </p:nvSpPr>
        <p:spPr>
          <a:xfrm>
            <a:off x="3050875" y="4754700"/>
            <a:ext cx="90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3993393" y="4754700"/>
            <a:ext cx="189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  <a:defRPr sz="900" b="0" i="0" u="none" strike="noStrike" cap="none">
                <a:solidFill>
                  <a:srgbClr val="8E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sldNum" idx="12"/>
          </p:nvPr>
        </p:nvSpPr>
        <p:spPr>
          <a:xfrm>
            <a:off x="5944611" y="4754700"/>
            <a:ext cx="5400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  <a:defRPr sz="800" b="0" i="0" u="none" strike="noStrike" cap="none">
                <a:solidFill>
                  <a:srgbClr val="8E8E8E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"/>
              <a:t>‹#›</a:t>
            </a:fld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1296000" y="1436400"/>
            <a:ext cx="7444800" cy="326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34275" anchor="t" anchorCtr="0">
            <a:noAutofit/>
          </a:bodyPr>
          <a:lstStyle>
            <a:lvl1pPr marL="457200" marR="0" lvl="0" indent="-3238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libri"/>
              <a:buChar char="•"/>
              <a:defRPr sz="17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048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9B9B9B"/>
              </a:buClr>
              <a:buSzPts val="1200"/>
              <a:buFont typeface="Calibri"/>
              <a:buChar char="•"/>
              <a:defRPr sz="1700" b="0" i="0" u="none" strike="noStrike" cap="none">
                <a:solidFill>
                  <a:srgbClr val="9B9B9B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111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Calibri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9845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Calibri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Char char="•"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6" r:id="rId7"/>
    <p:sldLayoutId id="2147483658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9" r:id="rId15"/>
    <p:sldLayoutId id="2147483670" r:id="rId16"/>
    <p:sldLayoutId id="2147483673" r:id="rId17"/>
    <p:sldLayoutId id="2147483674" r:id="rId18"/>
    <p:sldLayoutId id="2147483675" r:id="rId19"/>
    <p:sldLayoutId id="2147483676" r:id="rId20"/>
    <p:sldLayoutId id="2147483677" r:id="rId21"/>
    <p:sldLayoutId id="2147483678" r:id="rId22"/>
    <p:sldLayoutId id="2147483679" r:id="rId23"/>
    <p:sldLayoutId id="2147483681" r:id="rId24"/>
    <p:sldLayoutId id="2147483682" r:id="rId25"/>
    <p:sldLayoutId id="2147483765" r:id="rId26"/>
    <p:sldLayoutId id="2147483768" r:id="rId2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81319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0003012-7043-4113-8641-7860C8DEC246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</p:spTree>
    <p:extLst>
      <p:ext uri="{BB962C8B-B14F-4D97-AF65-F5344CB8AC3E}">
        <p14:creationId xmlns:p14="http://schemas.microsoft.com/office/powerpoint/2010/main" val="24431909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6" r:id="rId28"/>
    <p:sldLayoutId id="2147483717" r:id="rId29"/>
    <p:sldLayoutId id="2147483718" r:id="rId30"/>
    <p:sldLayoutId id="2147483719" r:id="rId31"/>
    <p:sldLayoutId id="2147483721" r:id="rId32"/>
    <p:sldLayoutId id="2147483722" r:id="rId33"/>
    <p:sldLayoutId id="2147483723" r:id="rId3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spcAft>
          <a:spcPts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1pPr>
      <a:lvl2pPr marL="270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15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2pPr>
      <a:lvl3pPr marL="486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35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3pPr>
      <a:lvl4pPr marL="702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20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4pPr>
      <a:lvl5pPr marL="918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SzPct val="100000"/>
        <a:buFont typeface="Wingdings" panose="05000000000000000000" pitchFamily="2" charset="2"/>
        <a:buChar char="§"/>
        <a:defRPr sz="105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pos="7151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1003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C15B9B0B-9FF8-4AB2-91EC-BFD234DA0A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813197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07AD4BAC-B767-43E5-8F16-E582C148C4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nl-NL"/>
              <a:t>Eerste niveau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CD5D5524-E479-4197-9F64-1F54DAFF605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29841" y="4758736"/>
            <a:ext cx="3625069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r>
              <a:rPr lang="nl-BE"/>
              <a:t>Voettekst</a:t>
            </a:r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9B68AD4-8EA5-4A62-B9A6-94440AE012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885509" y="4758737"/>
            <a:ext cx="628650" cy="273844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900" b="1">
                <a:solidFill>
                  <a:schemeClr val="tx1"/>
                </a:solidFill>
                <a:latin typeface="+mj-lt"/>
              </a:defRPr>
            </a:lvl1pPr>
          </a:lstStyle>
          <a:p>
            <a:fld id="{1EABE038-A425-4CC0-917A-1DC3ED725B2E}" type="slidenum">
              <a:rPr lang="nl-BE" smtClean="0"/>
              <a:pPr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40003012-7043-4113-8641-7860C8DEC246}"/>
              </a:ext>
            </a:extLst>
          </p:cNvPr>
          <p:cNvSpPr/>
          <p:nvPr userDrawn="1"/>
        </p:nvSpPr>
        <p:spPr>
          <a:xfrm>
            <a:off x="0" y="0"/>
            <a:ext cx="164592" cy="5143500"/>
          </a:xfrm>
          <a:prstGeom prst="rect">
            <a:avLst/>
          </a:prstGeom>
          <a:solidFill>
            <a:srgbClr val="FFEB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</p:spTree>
    <p:extLst>
      <p:ext uri="{BB962C8B-B14F-4D97-AF65-F5344CB8AC3E}">
        <p14:creationId xmlns:p14="http://schemas.microsoft.com/office/powerpoint/2010/main" val="38874317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  <p:sldLayoutId id="2147483741" r:id="rId17"/>
    <p:sldLayoutId id="2147483742" r:id="rId18"/>
    <p:sldLayoutId id="2147483743" r:id="rId19"/>
    <p:sldLayoutId id="2147483744" r:id="rId20"/>
    <p:sldLayoutId id="2147483745" r:id="rId21"/>
    <p:sldLayoutId id="2147483746" r:id="rId22"/>
    <p:sldLayoutId id="2147483747" r:id="rId23"/>
    <p:sldLayoutId id="2147483748" r:id="rId24"/>
    <p:sldLayoutId id="2147483749" r:id="rId25"/>
    <p:sldLayoutId id="2147483750" r:id="rId26"/>
    <p:sldLayoutId id="2147483751" r:id="rId27"/>
    <p:sldLayoutId id="2147483752" r:id="rId28"/>
    <p:sldLayoutId id="2147483753" r:id="rId29"/>
    <p:sldLayoutId id="2147483754" r:id="rId30"/>
    <p:sldLayoutId id="2147483755" r:id="rId31"/>
    <p:sldLayoutId id="2147483756" r:id="rId32"/>
    <p:sldLayoutId id="2147483758" r:id="rId33"/>
    <p:sldLayoutId id="2147483759" r:id="rId34"/>
    <p:sldLayoutId id="2147483769" r:id="rId35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sldNum="0"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700" b="1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90000"/>
        </a:lnSpc>
        <a:spcBef>
          <a:spcPts val="750"/>
        </a:spcBef>
        <a:spcAft>
          <a:spcPts val="0"/>
        </a:spcAft>
        <a:buFont typeface="Arial" panose="020B0604020202020204" pitchFamily="34" charset="0"/>
        <a:buNone/>
        <a:defRPr sz="18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1pPr>
      <a:lvl2pPr marL="270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1"/>
        </a:buClr>
        <a:buSzPct val="100000"/>
        <a:buFont typeface="Wingdings" panose="05000000000000000000" pitchFamily="2" charset="2"/>
        <a:buChar char="§"/>
        <a:defRPr sz="1500" u="none" kern="1200" baseline="0">
          <a:solidFill>
            <a:schemeClr val="tx1"/>
          </a:solidFill>
          <a:uFill>
            <a:solidFill>
              <a:schemeClr val="accent1"/>
            </a:solidFill>
          </a:uFill>
          <a:latin typeface="+mn-lt"/>
          <a:ea typeface="+mn-ea"/>
          <a:cs typeface="+mn-cs"/>
        </a:defRPr>
      </a:lvl2pPr>
      <a:lvl3pPr marL="486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35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3pPr>
      <a:lvl4pPr marL="702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tx2"/>
        </a:buClr>
        <a:buSzPct val="100000"/>
        <a:buFont typeface="Wingdings" panose="05000000000000000000" pitchFamily="2" charset="2"/>
        <a:buChar char="§"/>
        <a:defRPr sz="120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4pPr>
      <a:lvl5pPr marL="918000" indent="-171450" algn="l" defTabSz="685800" rtl="0" eaLnBrk="1" latinLnBrk="0" hangingPunct="1">
        <a:lnSpc>
          <a:spcPct val="90000"/>
        </a:lnSpc>
        <a:spcBef>
          <a:spcPts val="375"/>
        </a:spcBef>
        <a:buClr>
          <a:schemeClr val="accent2"/>
        </a:buClr>
        <a:buSzPct val="100000"/>
        <a:buFont typeface="Wingdings" panose="05000000000000000000" pitchFamily="2" charset="2"/>
        <a:buChar char="§"/>
        <a:defRPr sz="1050" b="0" u="none" kern="1200" baseline="0">
          <a:solidFill>
            <a:schemeClr val="tx1"/>
          </a:solidFill>
          <a:uFill>
            <a:solidFill>
              <a:schemeClr val="accent3"/>
            </a:solidFill>
          </a:u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29">
          <p15:clr>
            <a:srgbClr val="F26B43"/>
          </p15:clr>
        </p15:guide>
        <p15:guide id="2" pos="7151">
          <p15:clr>
            <a:srgbClr val="F26B43"/>
          </p15:clr>
        </p15:guide>
        <p15:guide id="4" orient="horz" pos="3906">
          <p15:clr>
            <a:srgbClr val="F26B43"/>
          </p15:clr>
        </p15:guide>
        <p15:guide id="5" orient="horz" pos="1003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9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9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8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6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6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6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6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6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6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6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6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blod/doc-vlag" TargetMode="External"/><Relationship Id="rId1" Type="http://schemas.openxmlformats.org/officeDocument/2006/relationships/slideLayout" Target="../slideLayouts/slideLayout6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7.xml"/><Relationship Id="rId4" Type="http://schemas.openxmlformats.org/officeDocument/2006/relationships/image" Target="../media/image9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13" Type="http://schemas.openxmlformats.org/officeDocument/2006/relationships/image" Target="../media/image47.jpeg"/><Relationship Id="rId18" Type="http://schemas.openxmlformats.org/officeDocument/2006/relationships/image" Target="../media/image52.png"/><Relationship Id="rId26" Type="http://schemas.openxmlformats.org/officeDocument/2006/relationships/image" Target="../media/image60.jpeg"/><Relationship Id="rId3" Type="http://schemas.openxmlformats.org/officeDocument/2006/relationships/image" Target="../media/image37.jpeg"/><Relationship Id="rId21" Type="http://schemas.openxmlformats.org/officeDocument/2006/relationships/image" Target="../media/image55.png"/><Relationship Id="rId7" Type="http://schemas.openxmlformats.org/officeDocument/2006/relationships/image" Target="../media/image41.jpeg"/><Relationship Id="rId12" Type="http://schemas.openxmlformats.org/officeDocument/2006/relationships/image" Target="../media/image46.jpeg"/><Relationship Id="rId17" Type="http://schemas.openxmlformats.org/officeDocument/2006/relationships/image" Target="../media/image51.png"/><Relationship Id="rId25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0.jpeg"/><Relationship Id="rId11" Type="http://schemas.openxmlformats.org/officeDocument/2006/relationships/image" Target="../media/image45.jpeg"/><Relationship Id="rId24" Type="http://schemas.openxmlformats.org/officeDocument/2006/relationships/image" Target="../media/image58.png"/><Relationship Id="rId5" Type="http://schemas.openxmlformats.org/officeDocument/2006/relationships/image" Target="../media/image39.jpeg"/><Relationship Id="rId15" Type="http://schemas.openxmlformats.org/officeDocument/2006/relationships/image" Target="../media/image49.png"/><Relationship Id="rId23" Type="http://schemas.openxmlformats.org/officeDocument/2006/relationships/image" Target="../media/image57.png"/><Relationship Id="rId10" Type="http://schemas.openxmlformats.org/officeDocument/2006/relationships/image" Target="../media/image44.jpeg"/><Relationship Id="rId19" Type="http://schemas.openxmlformats.org/officeDocument/2006/relationships/image" Target="../media/image53.png"/><Relationship Id="rId4" Type="http://schemas.openxmlformats.org/officeDocument/2006/relationships/image" Target="../media/image38.jpeg"/><Relationship Id="rId9" Type="http://schemas.openxmlformats.org/officeDocument/2006/relationships/image" Target="../media/image43.jpeg"/><Relationship Id="rId14" Type="http://schemas.openxmlformats.org/officeDocument/2006/relationships/image" Target="../media/image48.png"/><Relationship Id="rId22" Type="http://schemas.openxmlformats.org/officeDocument/2006/relationships/image" Target="../media/image56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9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6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6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6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6.xml"/><Relationship Id="rId4" Type="http://schemas.openxmlformats.org/officeDocument/2006/relationships/image" Target="../media/image100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6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0.jpe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8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32.xml"/><Relationship Id="rId4" Type="http://schemas.openxmlformats.org/officeDocument/2006/relationships/image" Target="../media/image105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3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3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5.png"/><Relationship Id="rId13" Type="http://schemas.openxmlformats.org/officeDocument/2006/relationships/image" Target="../media/image120.svg"/><Relationship Id="rId3" Type="http://schemas.openxmlformats.org/officeDocument/2006/relationships/image" Target="../media/image110.svg"/><Relationship Id="rId7" Type="http://schemas.openxmlformats.org/officeDocument/2006/relationships/image" Target="../media/image114.svg"/><Relationship Id="rId12" Type="http://schemas.openxmlformats.org/officeDocument/2006/relationships/image" Target="../media/image119.png"/><Relationship Id="rId17" Type="http://schemas.openxmlformats.org/officeDocument/2006/relationships/image" Target="../media/image124.svg"/><Relationship Id="rId2" Type="http://schemas.openxmlformats.org/officeDocument/2006/relationships/image" Target="../media/image109.png"/><Relationship Id="rId16" Type="http://schemas.openxmlformats.org/officeDocument/2006/relationships/image" Target="../media/image123.png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113.png"/><Relationship Id="rId11" Type="http://schemas.openxmlformats.org/officeDocument/2006/relationships/image" Target="../media/image118.svg"/><Relationship Id="rId5" Type="http://schemas.openxmlformats.org/officeDocument/2006/relationships/image" Target="../media/image112.svg"/><Relationship Id="rId15" Type="http://schemas.openxmlformats.org/officeDocument/2006/relationships/image" Target="../media/image122.svg"/><Relationship Id="rId10" Type="http://schemas.openxmlformats.org/officeDocument/2006/relationships/image" Target="../media/image117.png"/><Relationship Id="rId4" Type="http://schemas.openxmlformats.org/officeDocument/2006/relationships/image" Target="../media/image111.png"/><Relationship Id="rId9" Type="http://schemas.openxmlformats.org/officeDocument/2006/relationships/image" Target="../media/image116.svg"/><Relationship Id="rId1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vlaanderen.be/ns/openbaardomein/terreindeel#Groenvlak" TargetMode="External"/><Relationship Id="rId2" Type="http://schemas.openxmlformats.org/officeDocument/2006/relationships/hyperlink" Target="https://data.vlaanderen.be/ns/openbaardomein/gebied#Park" TargetMode="External"/><Relationship Id="rId1" Type="http://schemas.openxmlformats.org/officeDocument/2006/relationships/slideLayout" Target="../slideLayouts/slideLayout95.xml"/><Relationship Id="rId6" Type="http://schemas.openxmlformats.org/officeDocument/2006/relationships/hyperlink" Target="https://data.vlaanderen.be/ns/openbaardomein/vegetatie#Boomvorm" TargetMode="External"/><Relationship Id="rId5" Type="http://schemas.openxmlformats.org/officeDocument/2006/relationships/hyperlink" Target="https://data.vlaanderen.be/ns/openbaardomein/terreindeel#Voetweg" TargetMode="External"/><Relationship Id="rId4" Type="http://schemas.openxmlformats.org/officeDocument/2006/relationships/hyperlink" Target="https://data.vlaanderen.be/ns/openbaardomein/waterdeel#Vijver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95.xml"/><Relationship Id="rId5" Type="http://schemas.openxmlformats.org/officeDocument/2006/relationships/image" Target="../media/image128.emf"/><Relationship Id="rId4" Type="http://schemas.openxmlformats.org/officeDocument/2006/relationships/image" Target="../media/image127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88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mailto:karel.peeters@stad.ge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7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9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9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26"/>
          <p:cNvPicPr preferRelativeResize="0"/>
          <p:nvPr/>
        </p:nvPicPr>
        <p:blipFill rotWithShape="1">
          <a:blip r:embed="rId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3999" cy="5143526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6"/>
          <p:cNvSpPr/>
          <p:nvPr/>
        </p:nvSpPr>
        <p:spPr>
          <a:xfrm>
            <a:off x="-7519" y="4345519"/>
            <a:ext cx="9151500" cy="79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7" name="Google Shape;157;p26"/>
          <p:cNvPicPr preferRelativeResize="0"/>
          <p:nvPr/>
        </p:nvPicPr>
        <p:blipFill rotWithShape="1">
          <a:blip r:embed="rId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238" y="4529191"/>
            <a:ext cx="784144" cy="430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6"/>
          <p:cNvPicPr preferRelativeResize="0"/>
          <p:nvPr/>
        </p:nvPicPr>
        <p:blipFill rotWithShape="1">
          <a:blip r:embed="rId5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08106" y="4546058"/>
            <a:ext cx="784144" cy="43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6"/>
          <p:cNvPicPr preferRelativeResize="0"/>
          <p:nvPr/>
        </p:nvPicPr>
        <p:blipFill rotWithShape="1">
          <a:blip r:embed="rId6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88650" y="4447899"/>
            <a:ext cx="669325" cy="683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6"/>
          <p:cNvPicPr preferRelativeResize="0"/>
          <p:nvPr/>
        </p:nvPicPr>
        <p:blipFill rotWithShape="1">
          <a:blip r:embed="rId7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46698" y="4501147"/>
            <a:ext cx="422501" cy="54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6"/>
          <p:cNvPicPr preferRelativeResize="0"/>
          <p:nvPr/>
        </p:nvPicPr>
        <p:blipFill rotWithShape="1">
          <a:blip r:embed="rId8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11195" y="4501148"/>
            <a:ext cx="422500" cy="5400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6"/>
          <p:cNvPicPr preferRelativeResize="0"/>
          <p:nvPr/>
        </p:nvPicPr>
        <p:blipFill rotWithShape="1">
          <a:blip r:embed="rId9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42190" y="4377552"/>
            <a:ext cx="918792" cy="73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6"/>
          <p:cNvPicPr preferRelativeResize="0"/>
          <p:nvPr/>
        </p:nvPicPr>
        <p:blipFill rotWithShape="1">
          <a:blip r:embed="rId10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0447" y="4508062"/>
            <a:ext cx="784149" cy="5261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6"/>
          <p:cNvPicPr preferRelativeResize="0"/>
          <p:nvPr/>
        </p:nvPicPr>
        <p:blipFill rotWithShape="1">
          <a:blip r:embed="rId11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1298" y="4421278"/>
            <a:ext cx="534998" cy="683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6"/>
          <p:cNvPicPr preferRelativeResize="0"/>
          <p:nvPr/>
        </p:nvPicPr>
        <p:blipFill rotWithShape="1">
          <a:blip r:embed="rId12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9151" y="4447900"/>
            <a:ext cx="642009" cy="5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6"/>
          <p:cNvPicPr preferRelativeResize="0"/>
          <p:nvPr/>
        </p:nvPicPr>
        <p:blipFill rotWithShape="1">
          <a:blip r:embed="rId13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16772" y="4400025"/>
            <a:ext cx="728575" cy="68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6"/>
          <p:cNvPicPr preferRelativeResize="0"/>
          <p:nvPr/>
        </p:nvPicPr>
        <p:blipFill rotWithShape="1">
          <a:blip r:embed="rId14" cstate="screen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45360" y="4516338"/>
            <a:ext cx="979544" cy="493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Afbeelding 1">
            <a:extLst>
              <a:ext uri="{FF2B5EF4-FFF2-40B4-BE49-F238E27FC236}">
                <a16:creationId xmlns:a16="http://schemas.microsoft.com/office/drawing/2014/main" id="{F533A9F7-4C28-A50F-8DDB-1A5B25B13E2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2177" y="4518811"/>
            <a:ext cx="1353380" cy="119697"/>
          </a:xfrm>
          <a:prstGeom prst="rect">
            <a:avLst/>
          </a:prstGeom>
        </p:spPr>
      </p:pic>
      <p:sp>
        <p:nvSpPr>
          <p:cNvPr id="3" name="Rechthoek 2">
            <a:extLst>
              <a:ext uri="{FF2B5EF4-FFF2-40B4-BE49-F238E27FC236}">
                <a16:creationId xmlns:a16="http://schemas.microsoft.com/office/drawing/2014/main" id="{48F45510-0579-DE14-B3CF-F88C4DF8417D}"/>
              </a:ext>
            </a:extLst>
          </p:cNvPr>
          <p:cNvSpPr/>
          <p:nvPr/>
        </p:nvSpPr>
        <p:spPr>
          <a:xfrm>
            <a:off x="1449659" y="599603"/>
            <a:ext cx="6464631" cy="1200329"/>
          </a:xfrm>
          <a:prstGeom prst="rect">
            <a:avLst/>
          </a:prstGeom>
          <a:solidFill>
            <a:srgbClr val="002060">
              <a:alpha val="65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1DD03D41-EAA4-871F-B853-D445358DDA2D}"/>
              </a:ext>
            </a:extLst>
          </p:cNvPr>
          <p:cNvSpPr txBox="1"/>
          <p:nvPr/>
        </p:nvSpPr>
        <p:spPr>
          <a:xfrm>
            <a:off x="1543484" y="599603"/>
            <a:ext cx="6542048" cy="120032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nl-BE" sz="2400" b="1">
                <a:solidFill>
                  <a:srgbClr val="FFEB00"/>
                </a:solidFill>
              </a:rPr>
              <a:t>Gemeente zonder Gemeentehuis VLAG</a:t>
            </a:r>
          </a:p>
          <a:p>
            <a:r>
              <a:rPr lang="nl-BE" sz="2400" b="1">
                <a:solidFill>
                  <a:srgbClr val="FFEB00"/>
                </a:solidFill>
              </a:rPr>
              <a:t>Meeting met leveranciers</a:t>
            </a:r>
            <a:br>
              <a:rPr lang="nl-BE" sz="2400" b="1">
                <a:solidFill>
                  <a:srgbClr val="FFEB00"/>
                </a:solidFill>
              </a:rPr>
            </a:br>
            <a:r>
              <a:rPr lang="nl-BE" sz="2400" b="1">
                <a:solidFill>
                  <a:srgbClr val="FFEB00"/>
                </a:solidFill>
              </a:rPr>
              <a:t>Verkeerssignalisatietool  en GIS systemen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speelgoed, bordspel&#10;&#10;Automatisch gegenereerde beschrijving">
            <a:extLst>
              <a:ext uri="{FF2B5EF4-FFF2-40B4-BE49-F238E27FC236}">
                <a16:creationId xmlns:a16="http://schemas.microsoft.com/office/drawing/2014/main" id="{479B960A-7101-D7A1-33EE-D81739AA22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183"/>
          <a:stretch/>
        </p:blipFill>
        <p:spPr>
          <a:xfrm>
            <a:off x="5988112" y="510778"/>
            <a:ext cx="3155888" cy="2582070"/>
          </a:xfrm>
          <a:prstGeom prst="rect">
            <a:avLst/>
          </a:prstGeom>
        </p:spPr>
      </p:pic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3123156F-1DE1-8505-4FEA-8C54B5609D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BE"/>
              <a:t>Leverancier</a:t>
            </a:r>
          </a:p>
          <a:p>
            <a:pPr lvl="1"/>
            <a:r>
              <a:rPr lang="nl-BE"/>
              <a:t>Verschillende leveranciers, verschillende datastandaarden</a:t>
            </a:r>
          </a:p>
          <a:p>
            <a:pPr lvl="1"/>
            <a:r>
              <a:rPr lang="nl-BE"/>
              <a:t>Relatie met vorige situatie bij opladen nieuwe scangegevens valt weg</a:t>
            </a:r>
          </a:p>
          <a:p>
            <a:pPr lvl="1"/>
            <a:r>
              <a:rPr lang="nl-BE"/>
              <a:t>Betere afspraken tussen afnemer en leveranciers op voorhand</a:t>
            </a:r>
          </a:p>
          <a:p>
            <a:r>
              <a:rPr lang="nl-BE"/>
              <a:t>Eenvoudiger manier om te inventariseren</a:t>
            </a:r>
          </a:p>
          <a:p>
            <a:pPr lvl="1"/>
            <a:r>
              <a:rPr lang="nl-BE"/>
              <a:t>Via app op tablet</a:t>
            </a:r>
          </a:p>
          <a:p>
            <a:pPr lvl="1"/>
            <a:r>
              <a:rPr lang="nl-BE"/>
              <a:t>Open source alternatief</a:t>
            </a:r>
          </a:p>
          <a:p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7D83643D-2725-0B56-03C2-EC123C0E0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Kleine steden en gemeenten: inventariseren</a:t>
            </a:r>
          </a:p>
        </p:txBody>
      </p:sp>
    </p:spTree>
    <p:extLst>
      <p:ext uri="{BB962C8B-B14F-4D97-AF65-F5344CB8AC3E}">
        <p14:creationId xmlns:p14="http://schemas.microsoft.com/office/powerpoint/2010/main" val="3173076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EF7C0338-1C21-E365-B0A6-E91272349F66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/>
          </a:bodyPr>
          <a:lstStyle/>
          <a:p>
            <a:r>
              <a:rPr lang="nl-BE"/>
              <a:t>Intekenen van assets verspreid over meerdere diensten</a:t>
            </a:r>
          </a:p>
          <a:p>
            <a:pPr lvl="1"/>
            <a:r>
              <a:rPr lang="nl-BE"/>
              <a:t>Processen moeten op elkaar afgestemd worden</a:t>
            </a:r>
          </a:p>
          <a:p>
            <a:r>
              <a:rPr lang="nl-BE"/>
              <a:t>Meerdere ontwerpen op dezelfde locatie</a:t>
            </a:r>
          </a:p>
          <a:p>
            <a:pPr lvl="1"/>
            <a:r>
              <a:rPr lang="nl-BE"/>
              <a:t>Gespreid in de tijd</a:t>
            </a:r>
          </a:p>
          <a:p>
            <a:pPr lvl="1"/>
            <a:r>
              <a:rPr lang="nl-BE"/>
              <a:t>Mogelijk op dezelfde asset(s)</a:t>
            </a:r>
          </a:p>
          <a:p>
            <a:pPr lvl="1"/>
            <a:r>
              <a:rPr lang="nl-BE"/>
              <a:t>Voorbeeld: </a:t>
            </a:r>
            <a:r>
              <a:rPr lang="nl-BE" err="1"/>
              <a:t>heraanleg</a:t>
            </a:r>
            <a:endParaRPr lang="nl-BE"/>
          </a:p>
          <a:p>
            <a:r>
              <a:rPr lang="nl-BE"/>
              <a:t>Verschillende toepassingen bij verschillende diensten</a:t>
            </a:r>
          </a:p>
          <a:p>
            <a:pPr lvl="1"/>
            <a:r>
              <a:rPr lang="nl-BE"/>
              <a:t>De verschillende toepassingen hebben eigen informatiemodel</a:t>
            </a:r>
          </a:p>
          <a:p>
            <a:pPr lvl="1"/>
            <a:r>
              <a:rPr lang="nl-BE"/>
              <a:t>Inconsistente en gefragmenteerde data over assets</a:t>
            </a:r>
          </a:p>
          <a:p>
            <a:pPr lvl="1"/>
            <a:r>
              <a:rPr lang="nl-BE"/>
              <a:t>Risico geen volledig overzicht op alle assets op één GIS-platform</a:t>
            </a:r>
          </a:p>
          <a:p>
            <a:pPr lvl="1"/>
            <a:r>
              <a:rPr lang="nl-BE"/>
              <a:t>Tekenaars Mobiliteit wensen verkeerssignalisatie én weginrichtingselementen in 1 toepassing</a:t>
            </a:r>
          </a:p>
          <a:p>
            <a:pPr lvl="1"/>
            <a:endParaRPr lang="nl-BE"/>
          </a:p>
          <a:p>
            <a:pPr lvl="1"/>
            <a:endParaRPr lang="nl-BE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C87AA97-0A9D-025B-6D03-54691756C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Grote steden</a:t>
            </a:r>
          </a:p>
        </p:txBody>
      </p:sp>
      <p:pic>
        <p:nvPicPr>
          <p:cNvPr id="7" name="Afbeelding 6" descr="Afbeelding met Schaalmodel, stroomkring">
            <a:extLst>
              <a:ext uri="{FF2B5EF4-FFF2-40B4-BE49-F238E27FC236}">
                <a16:creationId xmlns:a16="http://schemas.microsoft.com/office/drawing/2014/main" id="{0D32E3F9-7F22-1F31-D4BB-D1558E8A7B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1388" b="15449"/>
          <a:stretch/>
        </p:blipFill>
        <p:spPr>
          <a:xfrm>
            <a:off x="6076623" y="355619"/>
            <a:ext cx="2978865" cy="2179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681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CA8B8F9F-E27B-D4EF-FC92-37884B49CF2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BE"/>
              <a:t>Indien als Open Data beschikbaar is het raadpleegbaar</a:t>
            </a:r>
          </a:p>
          <a:p>
            <a:r>
              <a:rPr lang="nl-BE"/>
              <a:t>Sommige assets verdeeld over veel beheerders (vb. nutskasten, hydranten)</a:t>
            </a:r>
          </a:p>
          <a:p>
            <a:r>
              <a:rPr lang="nl-BE"/>
              <a:t>Protocol nodig tussen Stad/gemeente en de derde (GDPR)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9B53C115-C573-2A58-5CAE-3B292D6FD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Assets van derden</a:t>
            </a:r>
          </a:p>
        </p:txBody>
      </p:sp>
    </p:spTree>
    <p:extLst>
      <p:ext uri="{BB962C8B-B14F-4D97-AF65-F5344CB8AC3E}">
        <p14:creationId xmlns:p14="http://schemas.microsoft.com/office/powerpoint/2010/main" val="3100930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hemel, buitenshuis, wolk, kunst&#10;&#10;Automatisch gegenereerde beschrijving">
            <a:extLst>
              <a:ext uri="{FF2B5EF4-FFF2-40B4-BE49-F238E27FC236}">
                <a16:creationId xmlns:a16="http://schemas.microsoft.com/office/drawing/2014/main" id="{1D0B89A9-6955-97B6-FDE3-A931F973E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r="1" b="10196"/>
          <a:stretch/>
        </p:blipFill>
        <p:spPr>
          <a:xfrm>
            <a:off x="90488" y="51198"/>
            <a:ext cx="8963025" cy="5041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2087675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12DD6-CC9D-0BBD-A511-761A8206B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>
            <a:extLst>
              <a:ext uri="{FF2B5EF4-FFF2-40B4-BE49-F238E27FC236}">
                <a16:creationId xmlns:a16="http://schemas.microsoft.com/office/drawing/2014/main" id="{743D9DB4-9BB0-28FB-8934-110C460DD8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14" r="3764"/>
          <a:stretch/>
        </p:blipFill>
        <p:spPr bwMode="auto">
          <a:xfrm>
            <a:off x="7377" y="923"/>
            <a:ext cx="5449530" cy="51425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el 1">
            <a:extLst>
              <a:ext uri="{FF2B5EF4-FFF2-40B4-BE49-F238E27FC236}">
                <a16:creationId xmlns:a16="http://schemas.microsoft.com/office/drawing/2014/main" id="{F98370FB-BE9B-E089-C722-AF0B50A3AE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1477" y="1"/>
            <a:ext cx="3222523" cy="4771103"/>
          </a:xfrm>
        </p:spPr>
        <p:txBody>
          <a:bodyPr/>
          <a:lstStyle/>
          <a:p>
            <a:pPr algn="l"/>
            <a:r>
              <a:rPr lang="nl-NL" sz="4800"/>
              <a:t>VLAG</a:t>
            </a:r>
            <a:br>
              <a:rPr lang="nl-NL" sz="4800"/>
            </a:br>
            <a:r>
              <a:rPr lang="nl-NL" sz="4800"/>
              <a:t>Deel 1</a:t>
            </a:r>
            <a:br>
              <a:rPr lang="nl-NL" sz="4800"/>
            </a:br>
            <a:br>
              <a:rPr lang="nl-NL" sz="4800"/>
            </a:br>
            <a:endParaRPr lang="nl-NL" sz="480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F3DF21A6-BC58-63A3-5E23-DE3A3FAC3AF4}"/>
              </a:ext>
            </a:extLst>
          </p:cNvPr>
          <p:cNvSpPr txBox="1"/>
          <p:nvPr/>
        </p:nvSpPr>
        <p:spPr>
          <a:xfrm>
            <a:off x="5928854" y="2418736"/>
            <a:ext cx="286856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100"/>
              <a:t>Verkeerssignalisatie</a:t>
            </a:r>
          </a:p>
        </p:txBody>
      </p:sp>
    </p:spTree>
    <p:extLst>
      <p:ext uri="{BB962C8B-B14F-4D97-AF65-F5344CB8AC3E}">
        <p14:creationId xmlns:p14="http://schemas.microsoft.com/office/powerpoint/2010/main" val="33446658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A68F6F3-9D1E-8C2E-C457-967B1193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uFill>
                  <a:solidFill>
                    <a:srgbClr val="FFEB00"/>
                  </a:solidFill>
                </a:uFill>
              </a:rPr>
              <a:t>De nieuwe tool voor verkeerssignalisatie - VKS</a:t>
            </a:r>
            <a:endParaRPr lang="nl-BE"/>
          </a:p>
        </p:txBody>
      </p:sp>
      <p:pic>
        <p:nvPicPr>
          <p:cNvPr id="5" name="Afbeelding 4" descr="Afbeelding met tekst, diagram, lijn, schermopname&#10;&#10;Door AI gegenereerde inhoud is mogelijk onjuist.">
            <a:extLst>
              <a:ext uri="{FF2B5EF4-FFF2-40B4-BE49-F238E27FC236}">
                <a16:creationId xmlns:a16="http://schemas.microsoft.com/office/drawing/2014/main" id="{4DAA2D4C-99EA-CAE3-0006-ECC461AAC0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443" y="1162880"/>
            <a:ext cx="4792818" cy="3824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932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9E824-48A7-0989-0749-98191515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uFill>
                  <a:solidFill>
                    <a:srgbClr val="FFEB00"/>
                  </a:solidFill>
                </a:uFill>
                <a:ea typeface="+mj-lt"/>
                <a:cs typeface="+mj-lt"/>
              </a:rPr>
              <a:t>De nieuwe tool voor verkeerssignalisatie - VKS</a:t>
            </a:r>
            <a:endParaRPr lang="nl-NL" b="0">
              <a:solidFill>
                <a:srgbClr val="000000"/>
              </a:solidFill>
              <a:uFill>
                <a:solidFill>
                  <a:srgbClr val="FFEB00"/>
                </a:solidFill>
              </a:uFill>
              <a:ea typeface="+mj-lt"/>
              <a:cs typeface="+mj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64D897-1778-571B-0625-03BF1D8E2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SzPct val="100000"/>
              <a:buFont typeface="Calibri" panose="020B0604020202020204" pitchFamily="34" charset="0"/>
              <a:buChar char="-"/>
            </a:pPr>
            <a:r>
              <a:rPr lang="nl-NL" sz="2400">
                <a:latin typeface="Flanders Art Sans"/>
              </a:rPr>
              <a:t>Centraal beheerd register</a:t>
            </a:r>
            <a:endParaRPr lang="nl-NL" sz="2400">
              <a:uFill>
                <a:solidFill>
                  <a:srgbClr val="FFEB00"/>
                </a:solidFill>
              </a:uFill>
              <a:latin typeface="Flanders Art Sans"/>
            </a:endParaRPr>
          </a:p>
          <a:p>
            <a:pPr marL="555625" lvl="1" defTabSz="685817">
              <a:lnSpc>
                <a:spcPct val="100000"/>
              </a:lnSpc>
              <a:spcBef>
                <a:spcPts val="525"/>
              </a:spcBef>
              <a:buClrTx/>
              <a:buFont typeface="Courier New" panose="020B0604020202020204" pitchFamily="34" charset="0"/>
              <a:buChar char="o"/>
            </a:pPr>
            <a:r>
              <a:rPr lang="nl-NL" sz="2000">
                <a:latin typeface="Flanders Art Sans"/>
              </a:rPr>
              <a:t> Uniforme signalisatie</a:t>
            </a:r>
            <a:endParaRPr lang="nl-NL" sz="2000">
              <a:uFill>
                <a:solidFill>
                  <a:srgbClr val="FFEB00"/>
                </a:solidFill>
              </a:uFill>
              <a:latin typeface="Flanders Art Sans"/>
            </a:endParaRPr>
          </a:p>
          <a:p>
            <a:pPr marL="555625" lvl="1" defTabSz="685817">
              <a:lnSpc>
                <a:spcPct val="100000"/>
              </a:lnSpc>
              <a:spcBef>
                <a:spcPts val="525"/>
              </a:spcBef>
              <a:buClrTx/>
              <a:buFont typeface="Courier New" panose="020B0604020202020204" pitchFamily="34" charset="0"/>
              <a:buChar char="o"/>
            </a:pPr>
            <a:r>
              <a:rPr lang="nl-NL" sz="2000">
                <a:latin typeface="Flanders Art Sans"/>
              </a:rPr>
              <a:t> Gestructureerde opslag</a:t>
            </a:r>
            <a:endParaRPr lang="nl-NL" sz="2000">
              <a:uFill>
                <a:solidFill>
                  <a:srgbClr val="FFEB00"/>
                </a:solidFill>
              </a:uFill>
              <a:latin typeface="Flanders Art Sans"/>
            </a:endParaRPr>
          </a:p>
          <a:p>
            <a:pPr marL="771525" lvl="2" defTabSz="685817">
              <a:lnSpc>
                <a:spcPct val="100000"/>
              </a:lnSpc>
              <a:spcBef>
                <a:spcPts val="525"/>
              </a:spcBef>
              <a:buClrTx/>
              <a:buFont typeface="Wingdings" panose="020B0604020202020204" pitchFamily="34" charset="0"/>
              <a:buChar char="§"/>
            </a:pPr>
            <a:r>
              <a:rPr lang="nl-NL" sz="1800">
                <a:uFill>
                  <a:solidFill>
                    <a:schemeClr val="accent1"/>
                  </a:solidFill>
                </a:uFill>
                <a:latin typeface="Flanders Art Sans" charset="0"/>
              </a:rPr>
              <a:t>Betere rapportering</a:t>
            </a:r>
          </a:p>
          <a:p>
            <a:pPr marL="771525" lvl="2" defTabSz="685817">
              <a:lnSpc>
                <a:spcPct val="100000"/>
              </a:lnSpc>
              <a:spcBef>
                <a:spcPts val="525"/>
              </a:spcBef>
              <a:buClrTx/>
              <a:buFont typeface="Wingdings" panose="020B0604020202020204" pitchFamily="34" charset="0"/>
              <a:buChar char="§"/>
            </a:pPr>
            <a:r>
              <a:rPr lang="nl-NL" sz="1800">
                <a:uFill>
                  <a:solidFill>
                    <a:schemeClr val="accent1"/>
                  </a:solidFill>
                </a:uFill>
                <a:latin typeface="Flanders Art Sans"/>
              </a:rPr>
              <a:t>Correctere afgeleide data (snelheidsregimes)</a:t>
            </a:r>
            <a:endParaRPr lang="nl-NL" sz="1800">
              <a:uFill>
                <a:solidFill>
                  <a:srgbClr val="FFEB00"/>
                </a:solidFill>
              </a:uFill>
              <a:latin typeface="Flanders Art Sans"/>
            </a:endParaRPr>
          </a:p>
          <a:p>
            <a:pPr marL="555625" lvl="1" defTabSz="685817">
              <a:lnSpc>
                <a:spcPct val="100000"/>
              </a:lnSpc>
              <a:spcBef>
                <a:spcPts val="525"/>
              </a:spcBef>
              <a:buFont typeface="Courier New" panose="020B0604020202020204" pitchFamily="34" charset="0"/>
              <a:buChar char="o"/>
            </a:pPr>
            <a:r>
              <a:rPr lang="nl-NL" sz="1950">
                <a:uFill>
                  <a:solidFill>
                    <a:srgbClr val="FFEB00"/>
                  </a:solidFill>
                </a:uFill>
                <a:latin typeface="Flanders Art Sans"/>
              </a:rPr>
              <a:t> Op basis van Implementatiemodel VLAG</a:t>
            </a:r>
            <a:endParaRPr lang="nl-NL" sz="1950">
              <a:uFill>
                <a:solidFill>
                  <a:srgbClr val="FFEB00"/>
                </a:solidFill>
              </a:uFill>
              <a:latin typeface="Flanders Art Sans" charset="0"/>
            </a:endParaRPr>
          </a:p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" panose="020B0604020202020204" pitchFamily="34" charset="0"/>
              <a:buChar char="-"/>
            </a:pPr>
            <a:endParaRPr lang="nl-NL" sz="2250">
              <a:uFill>
                <a:solidFill>
                  <a:srgbClr val="FFEB00"/>
                </a:solidFill>
              </a:uFill>
              <a:latin typeface="Flanders Art Sans" charset="0"/>
            </a:endParaRPr>
          </a:p>
          <a:p>
            <a:pPr defTabSz="685817">
              <a:lnSpc>
                <a:spcPct val="100000"/>
              </a:lnSpc>
              <a:spcBef>
                <a:spcPts val="525"/>
              </a:spcBef>
              <a:buSzPct val="100000"/>
            </a:pPr>
            <a:endParaRPr lang="nl-NL">
              <a:uFill>
                <a:solidFill>
                  <a:srgbClr val="FFEB00"/>
                </a:solidFill>
              </a:uFill>
              <a:latin typeface="Flanders Art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713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A68F6F3-9D1E-8C2E-C457-967B1193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uFill>
                  <a:solidFill>
                    <a:srgbClr val="FFEB00"/>
                  </a:solidFill>
                </a:uFill>
              </a:rPr>
              <a:t>VKS - </a:t>
            </a:r>
            <a:r>
              <a:rPr lang="nl-BE" err="1">
                <a:uFill>
                  <a:solidFill>
                    <a:srgbClr val="FFEB00"/>
                  </a:solidFill>
                </a:uFill>
              </a:rPr>
              <a:t>SignalisatieBIB</a:t>
            </a:r>
            <a:endParaRPr lang="nl-NL" err="1"/>
          </a:p>
        </p:txBody>
      </p:sp>
      <p:pic>
        <p:nvPicPr>
          <p:cNvPr id="6" name="Tijdelijke aanduiding voor inhoud 5" descr="Afbeelding met tekst, schermopname, Lettertype, nummer&#10;&#10;Door AI gegenereerde inhoud is mogelijk onjuist.">
            <a:extLst>
              <a:ext uri="{FF2B5EF4-FFF2-40B4-BE49-F238E27FC236}">
                <a16:creationId xmlns:a16="http://schemas.microsoft.com/office/drawing/2014/main" id="{FC3755B1-A2FC-7401-33CE-96E723793F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27211" y="871923"/>
            <a:ext cx="6225122" cy="4022915"/>
          </a:xfrm>
        </p:spPr>
      </p:pic>
      <p:pic>
        <p:nvPicPr>
          <p:cNvPr id="7" name="Afbeelding 6" descr="Afbeelding met tekst, schermopname, nummer, Lettertype&#10;&#10;Door AI gegenereerde inhoud is mogelijk onjuist.">
            <a:extLst>
              <a:ext uri="{FF2B5EF4-FFF2-40B4-BE49-F238E27FC236}">
                <a16:creationId xmlns:a16="http://schemas.microsoft.com/office/drawing/2014/main" id="{7D203120-F57C-92D7-E529-E6E0B5AE6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8833" y="764863"/>
            <a:ext cx="6466804" cy="4236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3813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A68F6F3-9D1E-8C2E-C457-967B1193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uFill>
                  <a:solidFill>
                    <a:srgbClr val="FFEB00"/>
                  </a:solidFill>
                </a:uFill>
              </a:rPr>
              <a:t>VLAG Implementatiemodel</a:t>
            </a:r>
            <a:endParaRPr lang="nl-BE"/>
          </a:p>
        </p:txBody>
      </p:sp>
      <p:pic>
        <p:nvPicPr>
          <p:cNvPr id="2" name="Afbeelding 1" descr="Afbeelding met tekst, diagram, Plan, schermopname&#10;&#10;Door AI gegenereerde inhoud is mogelijk onjuist.">
            <a:extLst>
              <a:ext uri="{FF2B5EF4-FFF2-40B4-BE49-F238E27FC236}">
                <a16:creationId xmlns:a16="http://schemas.microsoft.com/office/drawing/2014/main" id="{F97BE90C-F23B-FCB2-A8FE-0CF319BEFE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07" y="798539"/>
            <a:ext cx="8518585" cy="433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2715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9E824-48A7-0989-0749-98191515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uFill>
                  <a:solidFill>
                    <a:srgbClr val="FFEB00"/>
                  </a:solidFill>
                </a:uFill>
                <a:ea typeface="+mj-lt"/>
                <a:cs typeface="+mj-lt"/>
              </a:rPr>
              <a:t>De nieuwe tool voor verkeerssignalisatie - VKS</a:t>
            </a:r>
            <a:endParaRPr lang="nl-NL" b="0">
              <a:solidFill>
                <a:srgbClr val="000000"/>
              </a:solidFill>
              <a:uFill>
                <a:solidFill>
                  <a:srgbClr val="FFEB00"/>
                </a:solidFill>
              </a:uFill>
              <a:ea typeface="+mj-lt"/>
              <a:cs typeface="+mj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64D897-1778-571B-0625-03BF1D8E2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" panose="020B0604020202020204" pitchFamily="34" charset="0"/>
              <a:buChar char="-"/>
            </a:pPr>
            <a:r>
              <a:rPr lang="nl-NL" sz="2250">
                <a:uFill>
                  <a:solidFill>
                    <a:srgbClr val="FFEB00"/>
                  </a:solidFill>
                </a:uFill>
                <a:latin typeface="Flanders Art Sans"/>
              </a:rPr>
              <a:t>Ontwerpen van nieuwe signalisatie op terrein</a:t>
            </a:r>
            <a:endParaRPr lang="nl-NL">
              <a:uFill>
                <a:solidFill>
                  <a:srgbClr val="FFEB00"/>
                </a:solidFill>
              </a:uFill>
              <a:latin typeface="Flanders Art Sans Light"/>
            </a:endParaRPr>
          </a:p>
          <a:p>
            <a:pPr marL="555625" lvl="1" indent="-285750" defTabSz="685817">
              <a:lnSpc>
                <a:spcPct val="100000"/>
              </a:lnSpc>
              <a:spcBef>
                <a:spcPts val="525"/>
              </a:spcBef>
              <a:buClr>
                <a:srgbClr val="3C3D3C"/>
              </a:buClr>
              <a:buFont typeface="Courier New" panose="020B0604020202020204" pitchFamily="34" charset="0"/>
              <a:buChar char="o"/>
            </a:pPr>
            <a:r>
              <a:rPr lang="nl-NL" sz="1950">
                <a:uFill>
                  <a:solidFill>
                    <a:srgbClr val="FFEB00"/>
                  </a:solidFill>
                </a:uFill>
                <a:latin typeface="Flanders Art Sans"/>
              </a:rPr>
              <a:t> Visueel overzicht van</a:t>
            </a:r>
            <a:endParaRPr lang="nl-NL" sz="1950">
              <a:uFill>
                <a:solidFill>
                  <a:srgbClr val="FFEB00"/>
                </a:solidFill>
              </a:uFill>
              <a:latin typeface="Flanders Art Sans" charset="0"/>
            </a:endParaRPr>
          </a:p>
          <a:p>
            <a:pPr marL="771525" lvl="2" indent="-285750" defTabSz="685817">
              <a:lnSpc>
                <a:spcPct val="100000"/>
              </a:lnSpc>
              <a:spcBef>
                <a:spcPts val="525"/>
              </a:spcBef>
              <a:buClr>
                <a:srgbClr val="6D6E6D"/>
              </a:buClr>
              <a:buFont typeface="Wingdings" panose="020B0604020202020204" pitchFamily="34" charset="0"/>
              <a:buChar char="§"/>
            </a:pPr>
            <a:r>
              <a:rPr lang="nl-NL" sz="1800">
                <a:uFill>
                  <a:solidFill>
                    <a:srgbClr val="FFEB00"/>
                  </a:solidFill>
                </a:uFill>
                <a:latin typeface="Flanders Art Sans"/>
              </a:rPr>
              <a:t>Nieuwe signalisatie --&gt; in kleur</a:t>
            </a:r>
            <a:endParaRPr lang="nl-NL" sz="1800">
              <a:uFill>
                <a:solidFill>
                  <a:srgbClr val="FFEB00"/>
                </a:solidFill>
              </a:uFill>
              <a:latin typeface="Flanders Art Sans" charset="0"/>
            </a:endParaRPr>
          </a:p>
          <a:p>
            <a:pPr marL="771525" lvl="2" indent="-285750" defTabSz="685817">
              <a:lnSpc>
                <a:spcPct val="100000"/>
              </a:lnSpc>
              <a:spcBef>
                <a:spcPts val="525"/>
              </a:spcBef>
              <a:buClr>
                <a:srgbClr val="6D6E6D"/>
              </a:buClr>
              <a:buFont typeface="Wingdings" panose="020B0604020202020204" pitchFamily="34" charset="0"/>
              <a:buChar char="§"/>
            </a:pPr>
            <a:r>
              <a:rPr lang="nl-NL" sz="1800">
                <a:uFill>
                  <a:solidFill>
                    <a:srgbClr val="FFEB00"/>
                  </a:solidFill>
                </a:uFill>
                <a:latin typeface="Flanders Art Sans"/>
              </a:rPr>
              <a:t>Bestaande signalisatie --&gt; in grijs</a:t>
            </a:r>
          </a:p>
          <a:p>
            <a:pPr marL="771525" lvl="2" indent="-285750" defTabSz="685817">
              <a:lnSpc>
                <a:spcPct val="100000"/>
              </a:lnSpc>
              <a:spcBef>
                <a:spcPts val="525"/>
              </a:spcBef>
              <a:buClr>
                <a:srgbClr val="6D6E6D"/>
              </a:buClr>
              <a:buFont typeface="Wingdings" panose="020B0604020202020204" pitchFamily="34" charset="0"/>
              <a:buChar char="§"/>
            </a:pPr>
            <a:r>
              <a:rPr lang="nl-NL" sz="1800">
                <a:uFill>
                  <a:solidFill>
                    <a:srgbClr val="FFEB00"/>
                  </a:solidFill>
                </a:uFill>
                <a:latin typeface="Flanders Art Sans"/>
              </a:rPr>
              <a:t>Te verwijderen signalisatie --&gt; </a:t>
            </a:r>
            <a:r>
              <a:rPr lang="nl-NL" sz="1800" err="1">
                <a:uFill>
                  <a:solidFill>
                    <a:srgbClr val="FFEB00"/>
                  </a:solidFill>
                </a:uFill>
                <a:latin typeface="Flanders Art Sans"/>
              </a:rPr>
              <a:t>doorkruisd</a:t>
            </a:r>
            <a:endParaRPr lang="nl-NL" sz="1800" err="1">
              <a:uFill>
                <a:solidFill>
                  <a:srgbClr val="FFEB00"/>
                </a:solidFill>
              </a:uFill>
              <a:latin typeface="Flanders Art Sans" charset="0"/>
            </a:endParaRPr>
          </a:p>
          <a:p>
            <a:pPr marL="555625" lvl="1" indent="-285750" defTabSz="685817">
              <a:lnSpc>
                <a:spcPct val="100000"/>
              </a:lnSpc>
              <a:spcBef>
                <a:spcPts val="525"/>
              </a:spcBef>
              <a:buClr>
                <a:srgbClr val="3C3D3C"/>
              </a:buClr>
              <a:buFont typeface="Courier New" panose="020B0604020202020204" pitchFamily="34" charset="0"/>
              <a:buChar char="o"/>
            </a:pPr>
            <a:endParaRPr lang="nl-NL" sz="1950">
              <a:uFill>
                <a:solidFill>
                  <a:srgbClr val="FFEB00"/>
                </a:solidFill>
              </a:uFill>
              <a:latin typeface="Flanders Art Sans" charset="0"/>
            </a:endParaRPr>
          </a:p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" panose="020B0604020202020204" pitchFamily="34" charset="0"/>
              <a:buChar char="-"/>
            </a:pPr>
            <a:endParaRPr lang="nl-NL" sz="2250">
              <a:uFill>
                <a:solidFill>
                  <a:srgbClr val="FFEB00"/>
                </a:solidFill>
              </a:uFill>
              <a:latin typeface="Flanders Art Sans" charset="0"/>
            </a:endParaRPr>
          </a:p>
          <a:p>
            <a:pPr defTabSz="685817">
              <a:lnSpc>
                <a:spcPct val="100000"/>
              </a:lnSpc>
              <a:spcBef>
                <a:spcPts val="525"/>
              </a:spcBef>
              <a:buSzPct val="100000"/>
            </a:pPr>
            <a:endParaRPr lang="nl-NL">
              <a:uFill>
                <a:solidFill>
                  <a:srgbClr val="FFEB00"/>
                </a:solidFill>
              </a:uFill>
              <a:latin typeface="Flanders Art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277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39C9A16-3244-644C-4DF2-9B4F98734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Agenda</a:t>
            </a:r>
          </a:p>
          <a:p>
            <a:endParaRPr lang="nl-NL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A14B0C4-0044-1FF8-2D21-BDEBE26D0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0650" indent="0">
              <a:buNone/>
            </a:pPr>
            <a:r>
              <a:rPr lang="nl-BE" b="1"/>
              <a:t>Inleiding</a:t>
            </a:r>
          </a:p>
          <a:p>
            <a:pPr marL="676400" lvl="1" indent="-285750"/>
            <a:r>
              <a:rPr lang="nl-BE"/>
              <a:t>Plaats van het thema in de VLAG-flow</a:t>
            </a:r>
          </a:p>
          <a:p>
            <a:pPr marL="676400" lvl="1" indent="-285750"/>
            <a:r>
              <a:rPr lang="nl-BE"/>
              <a:t>Getuigenissen: op welke obstakels botsen steden en gemeenten</a:t>
            </a:r>
          </a:p>
          <a:p>
            <a:pPr marL="120650" indent="0">
              <a:buNone/>
            </a:pPr>
            <a:r>
              <a:rPr lang="nl-BE" b="1"/>
              <a:t>VLAG Deel 1: verkeerssignalisatie</a:t>
            </a:r>
          </a:p>
          <a:p>
            <a:pPr marL="676400" lvl="1" indent="-285750"/>
            <a:r>
              <a:rPr lang="nl-BE"/>
              <a:t>Toelichting van de documentatie en het implementatiemodel</a:t>
            </a:r>
          </a:p>
          <a:p>
            <a:pPr marL="676400" lvl="1" indent="-285750"/>
            <a:r>
              <a:rPr lang="nl-BE"/>
              <a:t>Mogelijkheden van de nieuwe tool voor verkeerssignalisatie (VKS)</a:t>
            </a:r>
          </a:p>
          <a:p>
            <a:pPr marL="676400" lvl="1" indent="-285750"/>
            <a:r>
              <a:rPr lang="nl-BE"/>
              <a:t>Opportuniteiten voor leveranciers</a:t>
            </a:r>
          </a:p>
          <a:p>
            <a:pPr marL="120650" indent="0">
              <a:buNone/>
            </a:pPr>
            <a:r>
              <a:rPr lang="nl-BE" b="1"/>
              <a:t>VLAG Deel 2: infrastructuurelementen</a:t>
            </a:r>
          </a:p>
          <a:p>
            <a:pPr marL="676400" lvl="1" indent="-285750"/>
            <a:r>
              <a:rPr lang="nl-BE"/>
              <a:t>Resultaten enquête Infrastructuurelementen in GIS en CAD</a:t>
            </a:r>
          </a:p>
          <a:p>
            <a:pPr marL="676400" lvl="1" indent="-285750"/>
            <a:r>
              <a:rPr lang="nl-BE"/>
              <a:t>Groendienst: parken als assets</a:t>
            </a:r>
          </a:p>
          <a:p>
            <a:pPr marL="120650"/>
            <a:r>
              <a:rPr lang="nl-BE" b="1"/>
              <a:t>Netwerkmoment</a:t>
            </a:r>
          </a:p>
        </p:txBody>
      </p:sp>
    </p:spTree>
    <p:extLst>
      <p:ext uri="{BB962C8B-B14F-4D97-AF65-F5344CB8AC3E}">
        <p14:creationId xmlns:p14="http://schemas.microsoft.com/office/powerpoint/2010/main" val="10204863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A68F6F3-9D1E-8C2E-C457-967B1193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uFill>
                  <a:solidFill>
                    <a:srgbClr val="FFEB00"/>
                  </a:solidFill>
                </a:uFill>
              </a:rPr>
              <a:t>VKS - </a:t>
            </a:r>
            <a:r>
              <a:rPr lang="nl-BE" err="1">
                <a:uFill>
                  <a:solidFill>
                    <a:srgbClr val="FFEB00"/>
                  </a:solidFill>
                </a:uFill>
              </a:rPr>
              <a:t>SignalisatieBIB</a:t>
            </a:r>
            <a:endParaRPr lang="nl-NL" err="1"/>
          </a:p>
        </p:txBody>
      </p:sp>
      <p:pic>
        <p:nvPicPr>
          <p:cNvPr id="9" name="Tijdelijke aanduiding voor inhoud 8" descr="Afbeelding met schermopname, diagram, lijn, ontwerp&#10;&#10;Door AI gegenereerde inhoud is mogelijk onjuist.">
            <a:extLst>
              <a:ext uri="{FF2B5EF4-FFF2-40B4-BE49-F238E27FC236}">
                <a16:creationId xmlns:a16="http://schemas.microsoft.com/office/drawing/2014/main" id="{28FF299B-01B3-767B-ADC8-27031803F4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8773" y="1086773"/>
            <a:ext cx="7913563" cy="3739314"/>
          </a:xfrm>
        </p:spPr>
      </p:pic>
    </p:spTree>
    <p:extLst>
      <p:ext uri="{BB962C8B-B14F-4D97-AF65-F5344CB8AC3E}">
        <p14:creationId xmlns:p14="http://schemas.microsoft.com/office/powerpoint/2010/main" val="18569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9E824-48A7-0989-0749-98191515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uFill>
                  <a:solidFill>
                    <a:srgbClr val="FFEB00"/>
                  </a:solidFill>
                </a:uFill>
                <a:ea typeface="+mj-lt"/>
                <a:cs typeface="+mj-lt"/>
              </a:rPr>
              <a:t>De nieuwe tool voor verkeerssignalisatie - VKS</a:t>
            </a:r>
            <a:endParaRPr lang="nl-NL" b="0">
              <a:solidFill>
                <a:srgbClr val="000000"/>
              </a:solidFill>
              <a:uFill>
                <a:solidFill>
                  <a:srgbClr val="FFEB00"/>
                </a:solidFill>
              </a:uFill>
              <a:ea typeface="+mj-lt"/>
              <a:cs typeface="+mj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64D897-1778-571B-0625-03BF1D8E2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" panose="020B0604020202020204" pitchFamily="34" charset="0"/>
              <a:buChar char="-"/>
            </a:pPr>
            <a:r>
              <a:rPr lang="nl-NL" sz="2250">
                <a:uFill>
                  <a:solidFill>
                    <a:srgbClr val="FFEB00"/>
                  </a:solidFill>
                </a:uFill>
                <a:latin typeface="Flanders Art Sans"/>
              </a:rPr>
              <a:t>Ordenen signalisatie in maatregelen</a:t>
            </a:r>
            <a:endParaRPr lang="nl-NL"/>
          </a:p>
          <a:p>
            <a:pPr marL="555625" lvl="1" defTabSz="685817">
              <a:lnSpc>
                <a:spcPct val="100000"/>
              </a:lnSpc>
              <a:spcBef>
                <a:spcPts val="525"/>
              </a:spcBef>
              <a:buClr>
                <a:srgbClr val="3C3D3C"/>
              </a:buClr>
              <a:buFont typeface="Courier New" panose="020B0604020202020204" pitchFamily="34" charset="0"/>
              <a:buChar char="o"/>
            </a:pPr>
            <a:r>
              <a:rPr lang="nl-NL" sz="1950">
                <a:uFill>
                  <a:solidFill>
                    <a:srgbClr val="FFEB00"/>
                  </a:solidFill>
                </a:uFill>
                <a:latin typeface="Flanders Art Sans"/>
              </a:rPr>
              <a:t> Inhoudelijke benadering (juridisch)</a:t>
            </a:r>
          </a:p>
          <a:p>
            <a:pPr marL="555625" lvl="1" defTabSz="685817">
              <a:lnSpc>
                <a:spcPct val="100000"/>
              </a:lnSpc>
              <a:spcBef>
                <a:spcPts val="525"/>
              </a:spcBef>
              <a:buClr>
                <a:srgbClr val="3C3D3C"/>
              </a:buClr>
              <a:buFont typeface="Courier New" panose="020B0604020202020204" pitchFamily="34" charset="0"/>
              <a:buChar char="o"/>
            </a:pPr>
            <a:r>
              <a:rPr lang="nl-NL" sz="1950">
                <a:uFill>
                  <a:solidFill>
                    <a:srgbClr val="FFEB00"/>
                  </a:solidFill>
                </a:uFill>
                <a:latin typeface="Flanders Art Sans"/>
              </a:rPr>
              <a:t> Ter voorbereiding opmaak aanvullend reglement</a:t>
            </a:r>
          </a:p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" panose="020B0604020202020204" pitchFamily="34" charset="0"/>
              <a:buChar char="-"/>
            </a:pPr>
            <a:endParaRPr lang="nl-NL" sz="2250">
              <a:uFill>
                <a:solidFill>
                  <a:srgbClr val="FFEB00"/>
                </a:solidFill>
              </a:uFill>
              <a:latin typeface="Flanders Art Sans" charset="0"/>
            </a:endParaRPr>
          </a:p>
          <a:p>
            <a:pPr defTabSz="685817">
              <a:lnSpc>
                <a:spcPct val="100000"/>
              </a:lnSpc>
              <a:spcBef>
                <a:spcPts val="525"/>
              </a:spcBef>
              <a:buSzPct val="100000"/>
            </a:pPr>
            <a:endParaRPr lang="nl-NL">
              <a:uFill>
                <a:solidFill>
                  <a:srgbClr val="FFEB00"/>
                </a:solidFill>
              </a:uFill>
              <a:latin typeface="Flanders Art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238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A68F6F3-9D1E-8C2E-C457-967B1193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uFill>
                  <a:solidFill>
                    <a:srgbClr val="FFEB00"/>
                  </a:solidFill>
                </a:uFill>
              </a:rPr>
              <a:t>IRGN Register - Maatregelen</a:t>
            </a:r>
            <a:endParaRPr lang="nl-NL" err="1"/>
          </a:p>
        </p:txBody>
      </p:sp>
      <p:pic>
        <p:nvPicPr>
          <p:cNvPr id="2" name="Afbeelding 1" descr="Afbeelding met tekst, schermopname, nummer, Lettertype&#10;&#10;Door AI gegenereerde inhoud is mogelijk onjuist.">
            <a:extLst>
              <a:ext uri="{FF2B5EF4-FFF2-40B4-BE49-F238E27FC236}">
                <a16:creationId xmlns:a16="http://schemas.microsoft.com/office/drawing/2014/main" id="{E25E9E62-E166-4722-466D-2D0B17868D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209" y="832539"/>
            <a:ext cx="7412788" cy="4190102"/>
          </a:xfrm>
          <a:prstGeom prst="rect">
            <a:avLst/>
          </a:prstGeom>
        </p:spPr>
      </p:pic>
      <p:pic>
        <p:nvPicPr>
          <p:cNvPr id="4" name="Afbeelding 3" descr="Afbeelding met tekst, schermopname, Lettertype&#10;&#10;Door AI gegenereerde inhoud is mogelijk onjuist.">
            <a:extLst>
              <a:ext uri="{FF2B5EF4-FFF2-40B4-BE49-F238E27FC236}">
                <a16:creationId xmlns:a16="http://schemas.microsoft.com/office/drawing/2014/main" id="{B4917737-F78F-3C31-8746-C6DD5CBFB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8005" y="1966373"/>
            <a:ext cx="6936896" cy="262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84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A68F6F3-9D1E-8C2E-C457-967B1193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uFill>
                  <a:solidFill>
                    <a:srgbClr val="FFEB00"/>
                  </a:solidFill>
                </a:uFill>
              </a:rPr>
              <a:t>VKS - Maatregelen</a:t>
            </a:r>
            <a:endParaRPr lang="nl-NL" err="1"/>
          </a:p>
        </p:txBody>
      </p:sp>
      <p:pic>
        <p:nvPicPr>
          <p:cNvPr id="5" name="Tijdelijke aanduiding voor inhoud 4" descr="Afbeelding met tekst, schermopname, software, Computerpictogram&#10;&#10;Door AI gegenereerde inhoud is mogelijk onjuist.">
            <a:extLst>
              <a:ext uri="{FF2B5EF4-FFF2-40B4-BE49-F238E27FC236}">
                <a16:creationId xmlns:a16="http://schemas.microsoft.com/office/drawing/2014/main" id="{8CD08D0B-22D6-9ADE-CDDD-3AF7525722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88716" y="210186"/>
            <a:ext cx="4191271" cy="4727622"/>
          </a:xfrm>
        </p:spPr>
      </p:pic>
    </p:spTree>
    <p:extLst>
      <p:ext uri="{BB962C8B-B14F-4D97-AF65-F5344CB8AC3E}">
        <p14:creationId xmlns:p14="http://schemas.microsoft.com/office/powerpoint/2010/main" val="3657113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9E824-48A7-0989-0749-98191515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uFill>
                  <a:solidFill>
                    <a:srgbClr val="FFEB00"/>
                  </a:solidFill>
                </a:uFill>
                <a:ea typeface="+mj-lt"/>
                <a:cs typeface="+mj-lt"/>
              </a:rPr>
              <a:t>De nieuwe tool voor verkeerssignalisatie - VKS</a:t>
            </a:r>
            <a:endParaRPr lang="nl-NL" b="0">
              <a:solidFill>
                <a:srgbClr val="000000"/>
              </a:solidFill>
              <a:uFill>
                <a:solidFill>
                  <a:srgbClr val="FFEB00"/>
                </a:solidFill>
              </a:uFill>
              <a:ea typeface="+mj-lt"/>
              <a:cs typeface="+mj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64D897-1778-571B-0625-03BF1D8E2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" panose="020B0604020202020204" pitchFamily="34" charset="0"/>
              <a:buChar char="-"/>
            </a:pPr>
            <a:r>
              <a:rPr lang="nl-NL" sz="2250">
                <a:uFill>
                  <a:solidFill>
                    <a:srgbClr val="FFEB00"/>
                  </a:solidFill>
                </a:uFill>
                <a:latin typeface="Flanders Art Sans"/>
              </a:rPr>
              <a:t>Uitbreiding met wegmarkeringen</a:t>
            </a:r>
            <a:endParaRPr lang="nl-NL" sz="2250">
              <a:uFill>
                <a:solidFill>
                  <a:srgbClr val="FFEB00"/>
                </a:solidFill>
              </a:uFill>
              <a:latin typeface="Flanders Art Sans" charset="0"/>
            </a:endParaRPr>
          </a:p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" panose="020B0604020202020204" pitchFamily="34" charset="0"/>
              <a:buChar char="-"/>
            </a:pPr>
            <a:endParaRPr lang="nl-NL" sz="2250">
              <a:uFill>
                <a:solidFill>
                  <a:srgbClr val="FFEB00"/>
                </a:solidFill>
              </a:uFill>
              <a:latin typeface="Flanders Art Sans" charset="0"/>
            </a:endParaRPr>
          </a:p>
          <a:p>
            <a:pPr defTabSz="685817">
              <a:lnSpc>
                <a:spcPct val="100000"/>
              </a:lnSpc>
              <a:spcBef>
                <a:spcPts val="525"/>
              </a:spcBef>
              <a:buSzPct val="100000"/>
            </a:pPr>
            <a:endParaRPr lang="nl-NL">
              <a:uFill>
                <a:solidFill>
                  <a:srgbClr val="FFEB00"/>
                </a:solidFill>
              </a:uFill>
              <a:latin typeface="Flanders Art Sans" charset="0"/>
            </a:endParaRPr>
          </a:p>
        </p:txBody>
      </p:sp>
      <p:pic>
        <p:nvPicPr>
          <p:cNvPr id="5" name="Afbeelding 4" descr="Afbeelding met tekst, schermopname, Lettertype, diagram&#10;&#10;Door AI gegenereerde inhoud is mogelijk onjuist.">
            <a:extLst>
              <a:ext uri="{FF2B5EF4-FFF2-40B4-BE49-F238E27FC236}">
                <a16:creationId xmlns:a16="http://schemas.microsoft.com/office/drawing/2014/main" id="{A8C36C74-D6F9-DA8F-1C86-214D42A0BD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489" y="2418977"/>
            <a:ext cx="7683022" cy="1594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278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9E824-48A7-0989-0749-98191515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uFill>
                  <a:solidFill>
                    <a:srgbClr val="FFEB00"/>
                  </a:solidFill>
                </a:uFill>
                <a:ea typeface="+mj-lt"/>
                <a:cs typeface="+mj-lt"/>
              </a:rPr>
              <a:t>De nieuwe tool voor verkeerssignalisatie - VKS</a:t>
            </a:r>
            <a:endParaRPr lang="nl-NL" b="0">
              <a:solidFill>
                <a:srgbClr val="000000"/>
              </a:solidFill>
              <a:uFill>
                <a:solidFill>
                  <a:srgbClr val="FFEB00"/>
                </a:solidFill>
              </a:uFill>
              <a:ea typeface="+mj-lt"/>
              <a:cs typeface="+mj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64D897-1778-571B-0625-03BF1D8E2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" panose="020B0604020202020204" pitchFamily="34" charset="0"/>
              <a:buChar char="-"/>
            </a:pPr>
            <a:r>
              <a:rPr lang="nl-NL" sz="2250">
                <a:uFill>
                  <a:solidFill>
                    <a:srgbClr val="FFEB00"/>
                  </a:solidFill>
                </a:uFill>
                <a:latin typeface="Flanders Art Sans"/>
              </a:rPr>
              <a:t>Voorbereiden Aanvullend Reglement</a:t>
            </a:r>
            <a:endParaRPr lang="nl-NL" sz="2250">
              <a:uFill>
                <a:solidFill>
                  <a:srgbClr val="FFEB00"/>
                </a:solidFill>
              </a:uFill>
              <a:latin typeface="Flanders Art Sans" charset="0"/>
            </a:endParaRPr>
          </a:p>
          <a:p>
            <a:pPr marL="555625" lvl="1" indent="-285750" defTabSz="685817">
              <a:lnSpc>
                <a:spcPct val="100000"/>
              </a:lnSpc>
              <a:spcBef>
                <a:spcPts val="525"/>
              </a:spcBef>
              <a:buFont typeface="Courier New" panose="020B0604020202020204" pitchFamily="34" charset="0"/>
              <a:buChar char="o"/>
            </a:pPr>
            <a:r>
              <a:rPr lang="nl-NL" sz="1950">
                <a:uFill>
                  <a:solidFill>
                    <a:srgbClr val="FFEB00"/>
                  </a:solidFill>
                </a:uFill>
                <a:latin typeface="Flanders Art Sans"/>
              </a:rPr>
              <a:t> Kaart ter ondersteuning van ordening </a:t>
            </a:r>
            <a:r>
              <a:rPr lang="nl-NL" sz="1950" err="1">
                <a:uFill>
                  <a:solidFill>
                    <a:srgbClr val="FFEB00"/>
                  </a:solidFill>
                </a:uFill>
                <a:latin typeface="Flanders Art Sans"/>
              </a:rPr>
              <a:t>AR's</a:t>
            </a:r>
            <a:endParaRPr lang="nl-NL" sz="1950" err="1">
              <a:uFill>
                <a:solidFill>
                  <a:srgbClr val="FFEB00"/>
                </a:solidFill>
              </a:uFill>
              <a:latin typeface="Flanders Art Sans" charset="0"/>
            </a:endParaRPr>
          </a:p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" panose="020B0604020202020204" pitchFamily="34" charset="0"/>
              <a:buChar char="-"/>
            </a:pPr>
            <a:endParaRPr lang="nl-NL" sz="2250">
              <a:uFill>
                <a:solidFill>
                  <a:srgbClr val="FFEB00"/>
                </a:solidFill>
              </a:uFill>
              <a:latin typeface="Flanders Art Sans" charset="0"/>
            </a:endParaRPr>
          </a:p>
          <a:p>
            <a:pPr defTabSz="685817">
              <a:lnSpc>
                <a:spcPct val="100000"/>
              </a:lnSpc>
              <a:spcBef>
                <a:spcPts val="525"/>
              </a:spcBef>
              <a:buSzPct val="100000"/>
            </a:pPr>
            <a:endParaRPr lang="nl-NL">
              <a:uFill>
                <a:solidFill>
                  <a:srgbClr val="FFEB00"/>
                </a:solidFill>
              </a:uFill>
              <a:latin typeface="Flanders Art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9757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A68F6F3-9D1E-8C2E-C457-967B1193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r>
              <a:rPr lang="nl-BE">
                <a:uFill>
                  <a:solidFill>
                    <a:srgbClr val="FFEB00"/>
                  </a:solidFill>
                </a:uFill>
              </a:rPr>
              <a:t>VKS – Voorbereiding Aanvullend Reglement</a:t>
            </a:r>
            <a:endParaRPr lang="nl-NL" err="1"/>
          </a:p>
        </p:txBody>
      </p:sp>
      <p:pic>
        <p:nvPicPr>
          <p:cNvPr id="7" name="Afbeelding 6" descr="Afbeelding met tekst, schermopname, diagram, nummer&#10;&#10;Door AI gegenereerde inhoud is mogelijk onjuist.">
            <a:extLst>
              <a:ext uri="{FF2B5EF4-FFF2-40B4-BE49-F238E27FC236}">
                <a16:creationId xmlns:a16="http://schemas.microsoft.com/office/drawing/2014/main" id="{BEA12150-BEB2-68DC-A455-5FE01B1B4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466" y="687518"/>
            <a:ext cx="6433746" cy="4180974"/>
          </a:xfrm>
          <a:prstGeom prst="rect">
            <a:avLst/>
          </a:prstGeom>
        </p:spPr>
      </p:pic>
      <p:pic>
        <p:nvPicPr>
          <p:cNvPr id="6" name="Tijdelijke aanduiding voor inhoud 5" descr="Afbeelding met tekst, schermopname, diagram, software&#10;&#10;Door AI gegenereerde inhoud is mogelijk onjuist.">
            <a:extLst>
              <a:ext uri="{FF2B5EF4-FFF2-40B4-BE49-F238E27FC236}">
                <a16:creationId xmlns:a16="http://schemas.microsoft.com/office/drawing/2014/main" id="{CC335B72-C92D-9D32-A34C-36637C371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70502" y="919190"/>
            <a:ext cx="5777974" cy="3949867"/>
          </a:xfrm>
        </p:spPr>
      </p:pic>
    </p:spTree>
    <p:extLst>
      <p:ext uri="{BB962C8B-B14F-4D97-AF65-F5344CB8AC3E}">
        <p14:creationId xmlns:p14="http://schemas.microsoft.com/office/powerpoint/2010/main" val="1178774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9E824-48A7-0989-0749-98191515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uFill>
                  <a:solidFill>
                    <a:srgbClr val="FFEB00"/>
                  </a:solidFill>
                </a:uFill>
                <a:ea typeface="+mj-lt"/>
                <a:cs typeface="+mj-lt"/>
              </a:rPr>
              <a:t>De nieuwe tool voor verkeerssignalisatie - VKS</a:t>
            </a:r>
            <a:endParaRPr lang="nl-NL" b="0">
              <a:solidFill>
                <a:srgbClr val="000000"/>
              </a:solidFill>
              <a:uFill>
                <a:solidFill>
                  <a:srgbClr val="FFEB00"/>
                </a:solidFill>
              </a:uFill>
              <a:ea typeface="+mj-lt"/>
              <a:cs typeface="+mj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64D897-1778-571B-0625-03BF1D8E2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" panose="020B0604020202020204" pitchFamily="34" charset="0"/>
              <a:buChar char="-"/>
            </a:pPr>
            <a:r>
              <a:rPr lang="nl-NL" sz="2250">
                <a:uFill>
                  <a:solidFill>
                    <a:srgbClr val="FFEB00"/>
                  </a:solidFill>
                </a:uFill>
                <a:latin typeface="Flanders Art Sans"/>
              </a:rPr>
              <a:t>Doorstroming naar IRGN</a:t>
            </a:r>
            <a:endParaRPr lang="nl-NL" sz="2250">
              <a:uFill>
                <a:solidFill>
                  <a:srgbClr val="FFEB00"/>
                </a:solidFill>
              </a:uFill>
              <a:latin typeface="Flanders Art Sans" charset="0"/>
            </a:endParaRPr>
          </a:p>
          <a:p>
            <a:pPr marL="555625" lvl="1" indent="-285750" defTabSz="685817">
              <a:lnSpc>
                <a:spcPct val="100000"/>
              </a:lnSpc>
              <a:spcBef>
                <a:spcPts val="525"/>
              </a:spcBef>
              <a:buClr>
                <a:srgbClr val="3C3D3C"/>
              </a:buClr>
              <a:buFont typeface="Courier New" panose="020B0604020202020204" pitchFamily="34" charset="0"/>
              <a:buChar char="o"/>
            </a:pPr>
            <a:r>
              <a:rPr lang="nl-NL" sz="1950">
                <a:uFill>
                  <a:solidFill>
                    <a:srgbClr val="FFEB00"/>
                  </a:solidFill>
                </a:uFill>
                <a:latin typeface="Flanders Art Sans"/>
              </a:rPr>
              <a:t> Opmaak AR in IRGN op basis van input uit VKS</a:t>
            </a:r>
            <a:endParaRPr lang="nl-NL" sz="1950">
              <a:uFill>
                <a:solidFill>
                  <a:srgbClr val="FFEB00"/>
                </a:solidFill>
              </a:uFill>
              <a:latin typeface="Flanders Art Sans" charset="0"/>
            </a:endParaRPr>
          </a:p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" panose="020B0604020202020204" pitchFamily="34" charset="0"/>
              <a:buChar char="-"/>
            </a:pPr>
            <a:endParaRPr lang="nl-NL" sz="2250">
              <a:uFill>
                <a:solidFill>
                  <a:srgbClr val="FFEB00"/>
                </a:solidFill>
              </a:uFill>
              <a:latin typeface="Flanders Art Sans" charset="0"/>
            </a:endParaRPr>
          </a:p>
          <a:p>
            <a:pPr defTabSz="685817">
              <a:lnSpc>
                <a:spcPct val="100000"/>
              </a:lnSpc>
              <a:spcBef>
                <a:spcPts val="525"/>
              </a:spcBef>
              <a:buSzPct val="100000"/>
            </a:pPr>
            <a:endParaRPr lang="nl-NL">
              <a:uFill>
                <a:solidFill>
                  <a:srgbClr val="FFEB00"/>
                </a:solidFill>
              </a:uFill>
              <a:latin typeface="Flanders Art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44474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1A68F6F3-9D1E-8C2E-C457-967B119398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uFill>
                  <a:solidFill>
                    <a:srgbClr val="FFEB00"/>
                  </a:solidFill>
                </a:uFill>
              </a:rPr>
              <a:t>Niet in VKS – Opportuniteiten voor leveranciers</a:t>
            </a:r>
            <a:endParaRPr lang="nl-BE"/>
          </a:p>
        </p:txBody>
      </p:sp>
      <p:pic>
        <p:nvPicPr>
          <p:cNvPr id="2" name="Afbeelding 1" descr="Afbeelding met tekst, diagram, Plan, lijn&#10;&#10;Door AI gegenereerde inhoud is mogelijk onjuist.">
            <a:extLst>
              <a:ext uri="{FF2B5EF4-FFF2-40B4-BE49-F238E27FC236}">
                <a16:creationId xmlns:a16="http://schemas.microsoft.com/office/drawing/2014/main" id="{27C1005A-D110-7211-3A0B-E2CBED2A7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1" y="1259759"/>
            <a:ext cx="5661084" cy="360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35252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9E824-48A7-0989-0749-98191515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uFill>
                  <a:solidFill>
                    <a:srgbClr val="FFEB00"/>
                  </a:solidFill>
                </a:uFill>
                <a:ea typeface="+mj-lt"/>
                <a:cs typeface="+mj-lt"/>
              </a:rPr>
              <a:t>Niet in VKS – Opportuniteiten voor leveranciers</a:t>
            </a:r>
            <a:endParaRPr lang="nl-NL" b="0">
              <a:solidFill>
                <a:srgbClr val="000000"/>
              </a:solidFill>
              <a:uFill>
                <a:solidFill>
                  <a:srgbClr val="FFEB00"/>
                </a:solidFill>
              </a:uFill>
              <a:ea typeface="+mj-lt"/>
              <a:cs typeface="+mj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64D897-1778-571B-0625-03BF1D8E2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" panose="020B0604020202020204" pitchFamily="34" charset="0"/>
              <a:buChar char="-"/>
            </a:pPr>
            <a:r>
              <a:rPr lang="nl-NL" sz="2250">
                <a:uFill>
                  <a:solidFill>
                    <a:srgbClr val="FFEB00"/>
                  </a:solidFill>
                </a:uFill>
                <a:latin typeface="Flanders Art Sans"/>
              </a:rPr>
              <a:t>Borden en markeringen: geen andere infrastructuur</a:t>
            </a:r>
          </a:p>
          <a:p>
            <a:pPr defTabSz="685817">
              <a:lnSpc>
                <a:spcPct val="100000"/>
              </a:lnSpc>
              <a:spcBef>
                <a:spcPts val="525"/>
              </a:spcBef>
            </a:pPr>
            <a:endParaRPr lang="nl-NL" sz="2250">
              <a:uFill>
                <a:solidFill>
                  <a:srgbClr val="FFEB00"/>
                </a:solidFill>
              </a:uFill>
              <a:latin typeface="Flanders Art Sans"/>
            </a:endParaRPr>
          </a:p>
        </p:txBody>
      </p:sp>
    </p:spTree>
    <p:extLst>
      <p:ext uri="{BB962C8B-B14F-4D97-AF65-F5344CB8AC3E}">
        <p14:creationId xmlns:p14="http://schemas.microsoft.com/office/powerpoint/2010/main" val="2294470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12DD6-CC9D-0BBD-A511-761A8206BE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20CFAB2-BA42-84DF-289E-EC7AEA394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996" y="640651"/>
            <a:ext cx="3683000" cy="738189"/>
          </a:xfrm>
        </p:spPr>
        <p:txBody>
          <a:bodyPr/>
          <a:lstStyle/>
          <a:p>
            <a:r>
              <a:rPr lang="nl-NL" sz="6000"/>
              <a:t>Inleiding</a:t>
            </a:r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id="{ACBD211F-B1D8-66AD-3896-58CDFC3E3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08858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9E824-48A7-0989-0749-98191515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uFill>
                  <a:solidFill>
                    <a:srgbClr val="FFEB00"/>
                  </a:solidFill>
                </a:uFill>
                <a:ea typeface="+mj-lt"/>
                <a:cs typeface="+mj-lt"/>
              </a:rPr>
              <a:t>Niet in VKS – Opportuniteiten voor leveranciers</a:t>
            </a:r>
            <a:endParaRPr lang="nl-NL" b="0">
              <a:solidFill>
                <a:srgbClr val="000000"/>
              </a:solidFill>
              <a:uFill>
                <a:solidFill>
                  <a:srgbClr val="FFEB00"/>
                </a:solidFill>
              </a:uFill>
              <a:ea typeface="+mj-lt"/>
              <a:cs typeface="+mj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64D897-1778-571B-0625-03BF1D8E2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" panose="020B0604020202020204" pitchFamily="34" charset="0"/>
              <a:buChar char="-"/>
            </a:pPr>
            <a:r>
              <a:rPr lang="nl-NL" sz="2250">
                <a:uFill>
                  <a:solidFill>
                    <a:srgbClr val="FFEB00"/>
                  </a:solidFill>
                </a:uFill>
                <a:latin typeface="Flanders Art Sans"/>
              </a:rPr>
              <a:t>Gedetailleerde voorstelling van complexe borden</a:t>
            </a:r>
            <a:endParaRPr lang="nl-NL"/>
          </a:p>
          <a:p>
            <a:pPr marL="555625" lvl="1" indent="-285750" defTabSz="685817">
              <a:lnSpc>
                <a:spcPct val="100000"/>
              </a:lnSpc>
              <a:spcBef>
                <a:spcPts val="525"/>
              </a:spcBef>
              <a:buClr>
                <a:srgbClr val="3C3D3C"/>
              </a:buClr>
              <a:buFont typeface="Courier New" panose="020B0604020202020204" pitchFamily="34" charset="0"/>
              <a:buChar char="o"/>
            </a:pPr>
            <a:r>
              <a:rPr lang="nl-NL" sz="1800">
                <a:solidFill>
                  <a:srgbClr val="000000"/>
                </a:solidFill>
                <a:uFill>
                  <a:solidFill>
                    <a:srgbClr val="FFEB00"/>
                  </a:solidFill>
                </a:uFill>
                <a:latin typeface="Arial"/>
                <a:cs typeface="Arial"/>
              </a:rPr>
              <a:t>50 van de 218 borden geen uitgewerkte SVG (</a:t>
            </a:r>
            <a:r>
              <a:rPr lang="nl-NL" sz="1800" err="1">
                <a:solidFill>
                  <a:srgbClr val="000000"/>
                </a:solidFill>
                <a:uFill>
                  <a:solidFill>
                    <a:srgbClr val="FFEB00"/>
                  </a:solidFill>
                </a:uFill>
                <a:latin typeface="Arial"/>
                <a:cs typeface="Arial"/>
              </a:rPr>
              <a:t>Bold</a:t>
            </a:r>
            <a:r>
              <a:rPr lang="nl-NL" sz="1800">
                <a:solidFill>
                  <a:srgbClr val="000000"/>
                </a:solidFill>
                <a:uFill>
                  <a:solidFill>
                    <a:srgbClr val="FFEB00"/>
                  </a:solidFill>
                </a:uFill>
                <a:latin typeface="Arial"/>
                <a:cs typeface="Arial"/>
              </a:rPr>
              <a:t> = AR-plichtig)</a:t>
            </a:r>
            <a:endParaRPr lang="nl-NL" sz="1950">
              <a:uFill>
                <a:solidFill>
                  <a:srgbClr val="FFEB00"/>
                </a:solidFill>
              </a:uFill>
              <a:latin typeface="Flanders Art Sans"/>
            </a:endParaRPr>
          </a:p>
          <a:p>
            <a:pPr defTabSz="685817">
              <a:lnSpc>
                <a:spcPct val="100000"/>
              </a:lnSpc>
              <a:spcBef>
                <a:spcPts val="525"/>
              </a:spcBef>
            </a:pPr>
            <a:endParaRPr lang="nl-NL" sz="2250">
              <a:uFill>
                <a:solidFill>
                  <a:srgbClr val="FFEB00"/>
                </a:solidFill>
              </a:uFill>
              <a:latin typeface="Flanders Art Sans"/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92953C9-16FE-DEC8-F841-63091CCB8CBA}"/>
              </a:ext>
            </a:extLst>
          </p:cNvPr>
          <p:cNvSpPr txBox="1"/>
          <p:nvPr/>
        </p:nvSpPr>
        <p:spPr>
          <a:xfrm>
            <a:off x="968316" y="2645075"/>
            <a:ext cx="7207368" cy="12311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500" b="1"/>
              <a:t>C5, F103, F105, F13, </a:t>
            </a:r>
            <a:r>
              <a:rPr lang="en-US" sz="1500"/>
              <a:t>F14, </a:t>
            </a:r>
            <a:r>
              <a:rPr lang="en-US" sz="1500" b="1"/>
              <a:t>F17, F18, </a:t>
            </a:r>
            <a:r>
              <a:rPr lang="en-US" sz="1500"/>
              <a:t>F23a, F23b, F23c, F23d, F25, F25M, F25MV, F25R, F25RV, F25V, F27, F27V, F29, F31, F33a, F33b, F33c, F34a, F34b1, F34b2, F34c1, F34c2, F37, F41, F43, F50bis, F51a, F51b, F52bisa, F52bisb, F57, F59a, F79, F81, F83, F85, F89, F90, </a:t>
            </a:r>
            <a:r>
              <a:rPr lang="en-US" sz="1500" b="1"/>
              <a:t>F91, </a:t>
            </a:r>
            <a:r>
              <a:rPr lang="en-US" sz="1500"/>
              <a:t>F93, F97, F103, F105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099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9E824-48A7-0989-0749-98191515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uFill>
                  <a:solidFill>
                    <a:srgbClr val="FFEB00"/>
                  </a:solidFill>
                </a:uFill>
                <a:ea typeface="+mj-lt"/>
                <a:cs typeface="+mj-lt"/>
              </a:rPr>
              <a:t>Niet in VKS – Opportuniteiten voor leveranciers</a:t>
            </a:r>
            <a:endParaRPr lang="nl-NL" b="0">
              <a:solidFill>
                <a:srgbClr val="000000"/>
              </a:solidFill>
              <a:uFill>
                <a:solidFill>
                  <a:srgbClr val="FFEB00"/>
                </a:solidFill>
              </a:uFill>
              <a:ea typeface="+mj-lt"/>
              <a:cs typeface="+mj-lt"/>
            </a:endParaRPr>
          </a:p>
        </p:txBody>
      </p:sp>
      <p:pic>
        <p:nvPicPr>
          <p:cNvPr id="5" name="Tijdelijke aanduiding voor inhoud 4" descr="Afbeelding met tekst, schermopname, scherm, nummer&#10;&#10;Door AI gegenereerde inhoud is mogelijk onjuist.">
            <a:extLst>
              <a:ext uri="{FF2B5EF4-FFF2-40B4-BE49-F238E27FC236}">
                <a16:creationId xmlns:a16="http://schemas.microsoft.com/office/drawing/2014/main" id="{4DD6CEAA-85D9-F68A-DFD6-991FC79A2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 t="6617" r="-120" b="125"/>
          <a:stretch/>
        </p:blipFill>
        <p:spPr>
          <a:xfrm>
            <a:off x="2110490" y="966457"/>
            <a:ext cx="4463244" cy="4005958"/>
          </a:xfrm>
        </p:spPr>
      </p:pic>
      <p:pic>
        <p:nvPicPr>
          <p:cNvPr id="6" name="Afbeelding 5" descr="Afbeelding met tekst, schermopname, grafische vormgeving, Graphics&#10;&#10;Door AI gegenereerde inhoud is mogelijk onjuist.">
            <a:extLst>
              <a:ext uri="{FF2B5EF4-FFF2-40B4-BE49-F238E27FC236}">
                <a16:creationId xmlns:a16="http://schemas.microsoft.com/office/drawing/2014/main" id="{D0B85266-57DD-7AB1-EC31-C332775E6A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4839" y="1087138"/>
            <a:ext cx="5268191" cy="397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210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9E824-48A7-0989-0749-98191515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uFill>
                  <a:solidFill>
                    <a:srgbClr val="FFEB00"/>
                  </a:solidFill>
                </a:uFill>
                <a:ea typeface="+mj-lt"/>
                <a:cs typeface="+mj-lt"/>
              </a:rPr>
              <a:t>Niet in VKS – Opportuniteiten voor leveranciers</a:t>
            </a:r>
            <a:endParaRPr lang="nl-NL" b="0">
              <a:solidFill>
                <a:srgbClr val="000000"/>
              </a:solidFill>
              <a:uFill>
                <a:solidFill>
                  <a:srgbClr val="FFEB00"/>
                </a:solidFill>
              </a:uFill>
              <a:ea typeface="+mj-lt"/>
              <a:cs typeface="+mj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64D897-1778-571B-0625-03BF1D8E2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,Sans-Serif" panose="020B0604020202020204" pitchFamily="34" charset="0"/>
              <a:buChar char="-"/>
            </a:pPr>
            <a:r>
              <a:rPr lang="nl-NL" sz="2250">
                <a:uFill>
                  <a:solidFill>
                    <a:srgbClr val="FFEB00"/>
                  </a:solidFill>
                </a:uFill>
                <a:latin typeface="Flanders Art Sans"/>
              </a:rPr>
              <a:t>Beperkte fysieke details</a:t>
            </a:r>
            <a:endParaRPr lang="en-US" sz="2250">
              <a:uFill>
                <a:solidFill>
                  <a:srgbClr val="FFEB00"/>
                </a:solidFill>
              </a:uFill>
              <a:latin typeface="Flanders Art Sans"/>
            </a:endParaRPr>
          </a:p>
          <a:p>
            <a:pPr marL="555625" lvl="1" indent="-342900" defTabSz="685817">
              <a:lnSpc>
                <a:spcPct val="100000"/>
              </a:lnSpc>
              <a:spcBef>
                <a:spcPts val="525"/>
              </a:spcBef>
              <a:buClr>
                <a:srgbClr val="3C3D3C"/>
              </a:buClr>
              <a:buFont typeface="Courier New" panose="020B0604020202020204" pitchFamily="34" charset="0"/>
              <a:buChar char="o"/>
            </a:pPr>
            <a:r>
              <a:rPr lang="nl-NL" sz="1950">
                <a:uFill>
                  <a:solidFill>
                    <a:srgbClr val="FFEB00"/>
                  </a:solidFill>
                </a:uFill>
                <a:latin typeface="Flanders Art Sans"/>
              </a:rPr>
              <a:t> Fabricagetype en –datum</a:t>
            </a:r>
          </a:p>
          <a:p>
            <a:pPr marL="555625" lvl="1" indent="-342900" defTabSz="685817">
              <a:lnSpc>
                <a:spcPct val="100000"/>
              </a:lnSpc>
              <a:spcBef>
                <a:spcPts val="525"/>
              </a:spcBef>
              <a:buClr>
                <a:srgbClr val="3C3D3C"/>
              </a:buClr>
              <a:buFont typeface="Courier New" panose="020B0604020202020204" pitchFamily="34" charset="0"/>
              <a:buChar char="o"/>
            </a:pPr>
            <a:r>
              <a:rPr lang="nl-NL" sz="1950">
                <a:uFill>
                  <a:solidFill>
                    <a:srgbClr val="FFEB00"/>
                  </a:solidFill>
                </a:uFill>
                <a:latin typeface="Flanders Art Sans"/>
              </a:rPr>
              <a:t>Type steun (als eigenschap van opstelling)</a:t>
            </a:r>
          </a:p>
          <a:p>
            <a:pPr marL="555625" lvl="1" indent="-342900" defTabSz="685817">
              <a:lnSpc>
                <a:spcPct val="100000"/>
              </a:lnSpc>
              <a:spcBef>
                <a:spcPts val="525"/>
              </a:spcBef>
              <a:buClr>
                <a:srgbClr val="3C3D3C"/>
              </a:buClr>
              <a:buFont typeface="Courier New" panose="020B0604020202020204" pitchFamily="34" charset="0"/>
              <a:buChar char="o"/>
            </a:pPr>
            <a:r>
              <a:rPr lang="nl-NL" sz="1950">
                <a:uFill>
                  <a:solidFill>
                    <a:srgbClr val="FFEB00"/>
                  </a:solidFill>
                </a:uFill>
                <a:latin typeface="Flanders Art Sans"/>
              </a:rPr>
              <a:t>Foto's en bijlagen</a:t>
            </a:r>
          </a:p>
          <a:p>
            <a:pPr marL="555625" lvl="1" indent="-342900" defTabSz="685817">
              <a:lnSpc>
                <a:spcPct val="100000"/>
              </a:lnSpc>
              <a:spcBef>
                <a:spcPts val="525"/>
              </a:spcBef>
              <a:buClr>
                <a:srgbClr val="3C3D3C"/>
              </a:buClr>
              <a:buFont typeface="Courier New" panose="020B0604020202020204" pitchFamily="34" charset="0"/>
              <a:buChar char="o"/>
            </a:pPr>
            <a:r>
              <a:rPr lang="nl-NL" sz="1950">
                <a:uFill>
                  <a:solidFill>
                    <a:srgbClr val="FFEB00"/>
                  </a:solidFill>
                </a:uFill>
                <a:latin typeface="Flanders Art Sans"/>
              </a:rPr>
              <a:t>Opstelhoogte en horizontale verschuiving</a:t>
            </a:r>
          </a:p>
          <a:p>
            <a:pPr marL="555625" lvl="1" indent="-342900" defTabSz="685817">
              <a:lnSpc>
                <a:spcPct val="100000"/>
              </a:lnSpc>
              <a:spcBef>
                <a:spcPts val="525"/>
              </a:spcBef>
              <a:buClr>
                <a:srgbClr val="3C3D3C"/>
              </a:buClr>
              <a:buFont typeface="Courier New" panose="020B0604020202020204" pitchFamily="34" charset="0"/>
              <a:buChar char="o"/>
            </a:pPr>
            <a:r>
              <a:rPr lang="nl-NL" sz="1950">
                <a:uFill>
                  <a:solidFill>
                    <a:srgbClr val="FFEB00"/>
                  </a:solidFill>
                </a:uFill>
                <a:latin typeface="Flanders Art Sans"/>
              </a:rPr>
              <a:t>Folietype</a:t>
            </a:r>
          </a:p>
          <a:p>
            <a:pPr defTabSz="685817">
              <a:lnSpc>
                <a:spcPct val="100000"/>
              </a:lnSpc>
              <a:spcBef>
                <a:spcPts val="525"/>
              </a:spcBef>
            </a:pPr>
            <a:endParaRPr lang="nl-NL" sz="2250">
              <a:uFill>
                <a:solidFill>
                  <a:srgbClr val="FFEB00"/>
                </a:solidFill>
              </a:uFill>
              <a:latin typeface="Flanders Art Sans"/>
            </a:endParaRPr>
          </a:p>
          <a:p>
            <a:pPr defTabSz="685817">
              <a:lnSpc>
                <a:spcPct val="100000"/>
              </a:lnSpc>
              <a:spcBef>
                <a:spcPts val="525"/>
              </a:spcBef>
            </a:pPr>
            <a:endParaRPr lang="nl-NL" sz="2250">
              <a:uFill>
                <a:solidFill>
                  <a:srgbClr val="FFEB00"/>
                </a:solidFill>
              </a:uFill>
              <a:latin typeface="Flanders Art Sans"/>
            </a:endParaRPr>
          </a:p>
        </p:txBody>
      </p:sp>
    </p:spTree>
    <p:extLst>
      <p:ext uri="{BB962C8B-B14F-4D97-AF65-F5344CB8AC3E}">
        <p14:creationId xmlns:p14="http://schemas.microsoft.com/office/powerpoint/2010/main" val="2891310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9E824-48A7-0989-0749-98191515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uFill>
                  <a:solidFill>
                    <a:srgbClr val="FFEB00"/>
                  </a:solidFill>
                </a:uFill>
                <a:ea typeface="+mj-lt"/>
                <a:cs typeface="+mj-lt"/>
              </a:rPr>
              <a:t>Niet in VKS – Opportuniteiten voor leveranciers</a:t>
            </a:r>
            <a:endParaRPr lang="nl-NL" b="0">
              <a:solidFill>
                <a:srgbClr val="000000"/>
              </a:solidFill>
              <a:uFill>
                <a:solidFill>
                  <a:srgbClr val="FFEB00"/>
                </a:solidFill>
              </a:uFill>
              <a:ea typeface="+mj-lt"/>
              <a:cs typeface="+mj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64D897-1778-571B-0625-03BF1D8E2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,Sans-Serif" panose="020B0604020202020204" pitchFamily="34" charset="0"/>
              <a:buChar char="-"/>
            </a:pPr>
            <a:r>
              <a:rPr lang="nl-NL" sz="2250">
                <a:uFill>
                  <a:solidFill>
                    <a:srgbClr val="FFEB00"/>
                  </a:solidFill>
                </a:uFill>
                <a:latin typeface="Flanders Art Sans"/>
              </a:rPr>
              <a:t>Geen printfunctionaliteit voor signalisatieplannen</a:t>
            </a:r>
            <a:endParaRPr lang="en-US" sz="2250">
              <a:uFill>
                <a:solidFill>
                  <a:srgbClr val="FFEB00"/>
                </a:solidFill>
              </a:uFill>
              <a:latin typeface="Flanders Art Sans"/>
            </a:endParaRPr>
          </a:p>
          <a:p>
            <a:pPr defTabSz="685817">
              <a:lnSpc>
                <a:spcPct val="100000"/>
              </a:lnSpc>
              <a:spcBef>
                <a:spcPts val="525"/>
              </a:spcBef>
            </a:pPr>
            <a:endParaRPr lang="nl-NL" sz="2250">
              <a:uFill>
                <a:solidFill>
                  <a:srgbClr val="FFEB00"/>
                </a:solidFill>
              </a:uFill>
              <a:latin typeface="Flanders Art Sans"/>
            </a:endParaRPr>
          </a:p>
        </p:txBody>
      </p:sp>
    </p:spTree>
    <p:extLst>
      <p:ext uri="{BB962C8B-B14F-4D97-AF65-F5344CB8AC3E}">
        <p14:creationId xmlns:p14="http://schemas.microsoft.com/office/powerpoint/2010/main" val="2132807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9E824-48A7-0989-0749-98191515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uFill>
                  <a:solidFill>
                    <a:srgbClr val="FFEB00"/>
                  </a:solidFill>
                </a:uFill>
                <a:ea typeface="+mj-lt"/>
                <a:cs typeface="+mj-lt"/>
              </a:rPr>
              <a:t>Niet in VKS – Opportuniteiten voor leveranciers</a:t>
            </a:r>
            <a:endParaRPr lang="nl-NL" b="0">
              <a:solidFill>
                <a:srgbClr val="000000"/>
              </a:solidFill>
              <a:uFill>
                <a:solidFill>
                  <a:srgbClr val="FFEB00"/>
                </a:solidFill>
              </a:uFill>
              <a:ea typeface="+mj-lt"/>
              <a:cs typeface="+mj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64D897-1778-571B-0625-03BF1D8E2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,Sans-Serif" panose="020B0604020202020204" pitchFamily="34" charset="0"/>
              <a:buChar char="-"/>
            </a:pPr>
            <a:r>
              <a:rPr lang="nl-NL" sz="2250">
                <a:uFill>
                  <a:solidFill>
                    <a:srgbClr val="FFEB00"/>
                  </a:solidFill>
                </a:uFill>
                <a:latin typeface="Flanders Art Sans"/>
              </a:rPr>
              <a:t>Beperkte bulkoperaties</a:t>
            </a:r>
            <a:endParaRPr lang="en-US" sz="2250">
              <a:uFill>
                <a:solidFill>
                  <a:srgbClr val="FFEB00"/>
                </a:solidFill>
              </a:uFill>
              <a:latin typeface="Flanders Art Sans"/>
            </a:endParaRPr>
          </a:p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,Sans-Serif" panose="020B0604020202020204" pitchFamily="34" charset="0"/>
              <a:buChar char="-"/>
            </a:pPr>
            <a:r>
              <a:rPr lang="nl-NL" sz="2250">
                <a:uFill>
                  <a:solidFill>
                    <a:srgbClr val="FFEB00"/>
                  </a:solidFill>
                </a:uFill>
                <a:latin typeface="Flanders Art Sans"/>
              </a:rPr>
              <a:t>Beperkte rapportering</a:t>
            </a:r>
            <a:endParaRPr lang="en-US" sz="2250">
              <a:uFill>
                <a:solidFill>
                  <a:srgbClr val="FFEB00"/>
                </a:solidFill>
              </a:uFill>
              <a:latin typeface="Flanders Art Sans"/>
            </a:endParaRPr>
          </a:p>
          <a:p>
            <a:pPr defTabSz="685817">
              <a:lnSpc>
                <a:spcPct val="100000"/>
              </a:lnSpc>
              <a:spcBef>
                <a:spcPts val="525"/>
              </a:spcBef>
            </a:pPr>
            <a:endParaRPr lang="nl-NL" sz="2250">
              <a:uFill>
                <a:solidFill>
                  <a:srgbClr val="FFEB00"/>
                </a:solidFill>
              </a:uFill>
              <a:latin typeface="Flanders Art Sans"/>
            </a:endParaRPr>
          </a:p>
        </p:txBody>
      </p:sp>
    </p:spTree>
    <p:extLst>
      <p:ext uri="{BB962C8B-B14F-4D97-AF65-F5344CB8AC3E}">
        <p14:creationId xmlns:p14="http://schemas.microsoft.com/office/powerpoint/2010/main" val="3245428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9E824-48A7-0989-0749-98191515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uFill>
                  <a:solidFill>
                    <a:srgbClr val="FFEB00"/>
                  </a:solidFill>
                </a:uFill>
                <a:ea typeface="+mj-lt"/>
                <a:cs typeface="+mj-lt"/>
              </a:rPr>
              <a:t>Niet in VKS – Opportuniteiten voor leveranciers</a:t>
            </a:r>
            <a:endParaRPr lang="nl-NL" b="0">
              <a:solidFill>
                <a:srgbClr val="000000"/>
              </a:solidFill>
              <a:uFill>
                <a:solidFill>
                  <a:srgbClr val="FFEB00"/>
                </a:solidFill>
              </a:uFill>
              <a:ea typeface="+mj-lt"/>
              <a:cs typeface="+mj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64D897-1778-571B-0625-03BF1D8E2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,Sans-Serif" panose="020B0604020202020204" pitchFamily="34" charset="0"/>
              <a:buChar char="-"/>
            </a:pPr>
            <a:r>
              <a:rPr lang="nl-NL" sz="2250">
                <a:uFill>
                  <a:solidFill>
                    <a:srgbClr val="FFEB00"/>
                  </a:solidFill>
                </a:uFill>
                <a:latin typeface="Flanders Art Sans"/>
              </a:rPr>
              <a:t>Bestaande afgeleide info</a:t>
            </a:r>
            <a:endParaRPr lang="en-US" sz="2250">
              <a:uFill>
                <a:solidFill>
                  <a:srgbClr val="FFEB00"/>
                </a:solidFill>
              </a:uFill>
              <a:latin typeface="Flanders Art Sans"/>
            </a:endParaRPr>
          </a:p>
          <a:p>
            <a:pPr marL="555625" lvl="1" indent="-342900" defTabSz="685817">
              <a:lnSpc>
                <a:spcPct val="100000"/>
              </a:lnSpc>
              <a:spcBef>
                <a:spcPts val="525"/>
              </a:spcBef>
              <a:buClr>
                <a:srgbClr val="3C3D3C"/>
              </a:buClr>
              <a:buFont typeface="Courier New" panose="020B0604020202020204" pitchFamily="34" charset="0"/>
              <a:buChar char="o"/>
            </a:pPr>
            <a:r>
              <a:rPr lang="nl-NL" sz="1950">
                <a:uFill>
                  <a:solidFill>
                    <a:srgbClr val="FFEB00"/>
                  </a:solidFill>
                </a:uFill>
                <a:latin typeface="Flanders Art Sans"/>
              </a:rPr>
              <a:t> Meer opties dankzij gestructureerde data</a:t>
            </a:r>
          </a:p>
          <a:p>
            <a:pPr defTabSz="685817">
              <a:lnSpc>
                <a:spcPct val="100000"/>
              </a:lnSpc>
              <a:spcBef>
                <a:spcPts val="525"/>
              </a:spcBef>
            </a:pPr>
            <a:endParaRPr lang="nl-NL" sz="2250">
              <a:uFill>
                <a:solidFill>
                  <a:srgbClr val="FFEB00"/>
                </a:solidFill>
              </a:uFill>
              <a:latin typeface="Flanders Art Sans"/>
            </a:endParaRPr>
          </a:p>
        </p:txBody>
      </p:sp>
    </p:spTree>
    <p:extLst>
      <p:ext uri="{BB962C8B-B14F-4D97-AF65-F5344CB8AC3E}">
        <p14:creationId xmlns:p14="http://schemas.microsoft.com/office/powerpoint/2010/main" val="5787634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9E824-48A7-0989-0749-98191515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uFill>
                  <a:solidFill>
                    <a:srgbClr val="FFEB00"/>
                  </a:solidFill>
                </a:uFill>
                <a:ea typeface="+mj-lt"/>
                <a:cs typeface="+mj-lt"/>
              </a:rPr>
              <a:t>VLAG - Implementatiemodel</a:t>
            </a:r>
            <a:endParaRPr lang="nl-NL" b="0">
              <a:solidFill>
                <a:srgbClr val="000000"/>
              </a:solidFill>
              <a:uFill>
                <a:solidFill>
                  <a:srgbClr val="FFEB00"/>
                </a:solidFill>
              </a:uFill>
              <a:ea typeface="+mj-lt"/>
              <a:cs typeface="+mj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64D897-1778-571B-0625-03BF1D8E2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,Sans-Serif" panose="020B0604020202020204" pitchFamily="34" charset="0"/>
              <a:buChar char="-"/>
            </a:pPr>
            <a:r>
              <a:rPr lang="nl-NL" sz="2250">
                <a:uFill>
                  <a:solidFill>
                    <a:srgbClr val="FFEB00"/>
                  </a:solidFill>
                </a:uFill>
                <a:ea typeface="+mn-lt"/>
                <a:cs typeface="+mn-lt"/>
              </a:rPr>
              <a:t>OSLO Besluit Mobiliteit</a:t>
            </a:r>
            <a:endParaRPr lang="en-US" sz="2250">
              <a:uFill>
                <a:solidFill>
                  <a:srgbClr val="FFEB00"/>
                </a:solidFill>
              </a:uFill>
              <a:latin typeface="Flanders Art Sans"/>
            </a:endParaRPr>
          </a:p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,Sans-Serif" panose="020B0604020202020204" pitchFamily="34" charset="0"/>
              <a:buChar char="-"/>
            </a:pPr>
            <a:r>
              <a:rPr lang="nl-NL" sz="2250">
                <a:uFill>
                  <a:solidFill>
                    <a:srgbClr val="FFEB00"/>
                  </a:solidFill>
                </a:uFill>
                <a:latin typeface="Flanders Art Sans Light"/>
              </a:rPr>
              <a:t>OSLO OTL</a:t>
            </a:r>
          </a:p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,Sans-Serif" panose="020B0604020202020204" pitchFamily="34" charset="0"/>
              <a:buChar char="-"/>
            </a:pPr>
            <a:endParaRPr lang="nl-NL" sz="2250">
              <a:uFill>
                <a:solidFill>
                  <a:srgbClr val="FFEB00"/>
                </a:solidFill>
              </a:uFill>
              <a:latin typeface="Flanders Art Sans Light"/>
            </a:endParaRPr>
          </a:p>
          <a:p>
            <a:pPr defTabSz="685817">
              <a:lnSpc>
                <a:spcPct val="100000"/>
              </a:lnSpc>
              <a:spcBef>
                <a:spcPts val="525"/>
              </a:spcBef>
            </a:pPr>
            <a:r>
              <a:rPr lang="nl-NL" sz="2250">
                <a:uFill>
                  <a:solidFill>
                    <a:srgbClr val="FFEB00"/>
                  </a:solidFill>
                </a:uFill>
                <a:latin typeface="Flanders Art Sans Light"/>
              </a:rPr>
              <a:t>   --&gt; Implementatiemodel VLAG</a:t>
            </a:r>
          </a:p>
          <a:p>
            <a:pPr defTabSz="685817">
              <a:lnSpc>
                <a:spcPct val="100000"/>
              </a:lnSpc>
              <a:spcBef>
                <a:spcPts val="525"/>
              </a:spcBef>
            </a:pPr>
            <a:endParaRPr lang="nl-NL" sz="2250">
              <a:uFill>
                <a:solidFill>
                  <a:srgbClr val="FFEB00"/>
                </a:solidFill>
              </a:uFill>
              <a:latin typeface="Flanders Art Sans"/>
            </a:endParaRPr>
          </a:p>
        </p:txBody>
      </p:sp>
    </p:spTree>
    <p:extLst>
      <p:ext uri="{BB962C8B-B14F-4D97-AF65-F5344CB8AC3E}">
        <p14:creationId xmlns:p14="http://schemas.microsoft.com/office/powerpoint/2010/main" val="3686780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B9E824-48A7-0989-0749-98191515B4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>
                <a:uFill>
                  <a:solidFill>
                    <a:srgbClr val="FFEB00"/>
                  </a:solidFill>
                </a:uFill>
                <a:ea typeface="+mj-lt"/>
                <a:cs typeface="+mj-lt"/>
              </a:rPr>
              <a:t>VLAG 1 - documentatie</a:t>
            </a:r>
            <a:endParaRPr lang="nl-NL" b="0">
              <a:solidFill>
                <a:srgbClr val="000000"/>
              </a:solidFill>
              <a:uFill>
                <a:solidFill>
                  <a:srgbClr val="FFEB00"/>
                </a:solidFill>
              </a:uFill>
              <a:ea typeface="+mj-lt"/>
              <a:cs typeface="+mj-lt"/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A64D897-1778-571B-0625-03BF1D8E28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0" tIns="45720" rIns="0" bIns="45720" rtlCol="0" anchor="t">
            <a:normAutofit/>
          </a:bodyPr>
          <a:lstStyle/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,Sans-Serif" panose="020B0604020202020204" pitchFamily="34" charset="0"/>
              <a:buChar char="-"/>
            </a:pPr>
            <a:r>
              <a:rPr lang="nl-NL" sz="2250">
                <a:uFill>
                  <a:solidFill>
                    <a:srgbClr val="FFEB00"/>
                  </a:solidFill>
                </a:uFill>
                <a:ea typeface="+mn-lt"/>
                <a:cs typeface="+mn-lt"/>
                <a:hlinkClick r:id="rId2"/>
              </a:rPr>
              <a:t>https://github.com/lblod/doc-vlag</a:t>
            </a:r>
            <a:endParaRPr lang="en-US" sz="2250">
              <a:uFill>
                <a:solidFill>
                  <a:srgbClr val="FFEB00"/>
                </a:solidFill>
              </a:uFill>
              <a:latin typeface="Flanders Art Sans"/>
            </a:endParaRPr>
          </a:p>
          <a:p>
            <a:pPr marL="285750" indent="-285750" defTabSz="685817">
              <a:lnSpc>
                <a:spcPct val="100000"/>
              </a:lnSpc>
              <a:spcBef>
                <a:spcPts val="525"/>
              </a:spcBef>
              <a:buFont typeface="Calibri,Sans-Serif" panose="020B0604020202020204" pitchFamily="34" charset="0"/>
              <a:buChar char="-"/>
            </a:pPr>
            <a:endParaRPr lang="nl-NL" sz="2250">
              <a:uFill>
                <a:solidFill>
                  <a:srgbClr val="FFEB00"/>
                </a:solidFill>
              </a:uFill>
              <a:latin typeface="Flanders Art Sans Light"/>
            </a:endParaRPr>
          </a:p>
          <a:p>
            <a:pPr defTabSz="685817">
              <a:lnSpc>
                <a:spcPct val="100000"/>
              </a:lnSpc>
              <a:spcBef>
                <a:spcPts val="525"/>
              </a:spcBef>
            </a:pPr>
            <a:endParaRPr lang="nl-NL" sz="2250">
              <a:uFill>
                <a:solidFill>
                  <a:srgbClr val="FFEB00"/>
                </a:solidFill>
              </a:uFill>
              <a:latin typeface="Flanders Art Sans"/>
            </a:endParaRPr>
          </a:p>
        </p:txBody>
      </p:sp>
    </p:spTree>
    <p:extLst>
      <p:ext uri="{BB962C8B-B14F-4D97-AF65-F5344CB8AC3E}">
        <p14:creationId xmlns:p14="http://schemas.microsoft.com/office/powerpoint/2010/main" val="3641166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0EEEF-B984-25CA-55C2-570C17A5F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B89DFB3-F0A3-38A7-610E-9145EFCD3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8853" y="397052"/>
            <a:ext cx="1959923" cy="2620803"/>
          </a:xfrm>
        </p:spPr>
        <p:txBody>
          <a:bodyPr/>
          <a:lstStyle/>
          <a:p>
            <a:pPr algn="l"/>
            <a:r>
              <a:rPr lang="nl-NL" sz="4800"/>
              <a:t>VLAG</a:t>
            </a:r>
            <a:br>
              <a:rPr lang="nl-NL" sz="4800"/>
            </a:br>
            <a:r>
              <a:rPr lang="nl-NL" sz="4800"/>
              <a:t>Deel 2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A377A262-5F43-91A9-57B5-16D4ADC6F6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/>
        </p:blipFill>
        <p:spPr bwMode="auto">
          <a:xfrm>
            <a:off x="0" y="0"/>
            <a:ext cx="51435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kstvak 2">
            <a:extLst>
              <a:ext uri="{FF2B5EF4-FFF2-40B4-BE49-F238E27FC236}">
                <a16:creationId xmlns:a16="http://schemas.microsoft.com/office/drawing/2014/main" id="{C14FFC5F-436E-090B-824C-25550E244C2E}"/>
              </a:ext>
            </a:extLst>
          </p:cNvPr>
          <p:cNvSpPr txBox="1"/>
          <p:nvPr/>
        </p:nvSpPr>
        <p:spPr>
          <a:xfrm>
            <a:off x="5928854" y="2418736"/>
            <a:ext cx="30218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100"/>
              <a:t>Infrastructuurelementen</a:t>
            </a:r>
          </a:p>
        </p:txBody>
      </p:sp>
    </p:spTree>
    <p:extLst>
      <p:ext uri="{BB962C8B-B14F-4D97-AF65-F5344CB8AC3E}">
        <p14:creationId xmlns:p14="http://schemas.microsoft.com/office/powerpoint/2010/main" val="3506554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7">
            <a:extLst>
              <a:ext uri="{FF2B5EF4-FFF2-40B4-BE49-F238E27FC236}">
                <a16:creationId xmlns:a16="http://schemas.microsoft.com/office/drawing/2014/main" id="{2A00D8EB-9BF6-3C0A-5AFB-EABAE5DD4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Resultaten enquête infrastructuurelementen</a:t>
            </a:r>
          </a:p>
        </p:txBody>
      </p:sp>
      <p:pic>
        <p:nvPicPr>
          <p:cNvPr id="10" name="Tijdelijke aanduiding voor afbeelding 9">
            <a:extLst>
              <a:ext uri="{FF2B5EF4-FFF2-40B4-BE49-F238E27FC236}">
                <a16:creationId xmlns:a16="http://schemas.microsoft.com/office/drawing/2014/main" id="{273B623A-5F42-9591-0A4A-E4E14AA514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717" r="7717"/>
          <a:stretch/>
        </p:blipFill>
        <p:spPr>
          <a:xfrm>
            <a:off x="4908332" y="6528"/>
            <a:ext cx="4349624" cy="5143500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5CD92ED-484A-CE1A-C873-747B01C99B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5E896A0-97E2-A7A4-D6A1-BE69CD8C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/>
              <a:t>Enquête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97CEBDE-F9D8-8739-6041-E40EC196ED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90148" y="243738"/>
            <a:ext cx="3385992" cy="1672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712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1E97999-33A5-BBA2-F305-40E5A33BB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999" y="-9"/>
            <a:ext cx="6333439" cy="1246500"/>
          </a:xfrm>
        </p:spPr>
        <p:txBody>
          <a:bodyPr/>
          <a:lstStyle/>
          <a:p>
            <a:r>
              <a:rPr lang="nl-BE"/>
              <a:t>Context</a:t>
            </a:r>
            <a:br>
              <a:rPr lang="nl-BE"/>
            </a:br>
            <a:br>
              <a:rPr lang="nl-BE"/>
            </a:br>
            <a:endParaRPr lang="nl-BE"/>
          </a:p>
        </p:txBody>
      </p:sp>
      <p:pic>
        <p:nvPicPr>
          <p:cNvPr id="4" name="Afbeelding 3" descr="Afbeelding met tekst, hemel, buitenshuis, weg">
            <a:extLst>
              <a:ext uri="{FF2B5EF4-FFF2-40B4-BE49-F238E27FC236}">
                <a16:creationId xmlns:a16="http://schemas.microsoft.com/office/drawing/2014/main" id="{079143C0-4548-E80A-ED87-EDB3DA5E84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2580" y="1040301"/>
            <a:ext cx="7400490" cy="136949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2A605B84-AA41-17BE-00B9-F1C67DD5E09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7252" y="2463403"/>
            <a:ext cx="581186" cy="85485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ABBFBF31-2231-AD7D-D926-AA3713981164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76541" y="2463403"/>
            <a:ext cx="950505" cy="432048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A575D47C-7F61-363F-A7FE-76E2BD47D9D1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8260" y="2463403"/>
            <a:ext cx="525780" cy="767080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D9887620-0474-E2AA-67D6-23A2A98F6068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54700" y="2463403"/>
            <a:ext cx="463512" cy="76708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5D62F67E-4307-AA22-9DF2-C4027939580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950254" y="2463403"/>
            <a:ext cx="1173941" cy="50498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E87ECA2C-8A18-B5DE-A4E1-F3DF7C39BE14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011980" y="2463403"/>
            <a:ext cx="302378" cy="783023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FF02CA09-0436-19CB-7340-958F5641B308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6060" y="2463403"/>
            <a:ext cx="302378" cy="604244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30A8FC2D-D334-89C4-00C7-4AE927193667}"/>
              </a:ext>
            </a:extLst>
          </p:cNvPr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427175" y="2463403"/>
            <a:ext cx="941851" cy="469899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A5F2B340-3A12-DACC-7748-AB5F95D9F3CF}"/>
              </a:ext>
            </a:extLst>
          </p:cNvPr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9496" y="2463403"/>
            <a:ext cx="801623" cy="1008068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CCF0E449-A004-1C4D-34B6-FD9B3C5A549F}"/>
              </a:ext>
            </a:extLst>
          </p:cNvPr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30883" y="2463403"/>
            <a:ext cx="344266" cy="1028697"/>
          </a:xfrm>
          <a:prstGeom prst="rect">
            <a:avLst/>
          </a:prstGeom>
        </p:spPr>
      </p:pic>
      <p:sp>
        <p:nvSpPr>
          <p:cNvPr id="16" name="Tekstvak 15">
            <a:extLst>
              <a:ext uri="{FF2B5EF4-FFF2-40B4-BE49-F238E27FC236}">
                <a16:creationId xmlns:a16="http://schemas.microsoft.com/office/drawing/2014/main" id="{CC915857-D4FD-AAA9-22F7-86B338165AE7}"/>
              </a:ext>
            </a:extLst>
          </p:cNvPr>
          <p:cNvSpPr txBox="1"/>
          <p:nvPr/>
        </p:nvSpPr>
        <p:spPr>
          <a:xfrm rot="16200000">
            <a:off x="759950" y="1441286"/>
            <a:ext cx="99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b="1">
                <a:solidFill>
                  <a:srgbClr val="0070C0"/>
                </a:solidFill>
              </a:rPr>
              <a:t>Locatie</a:t>
            </a:r>
            <a:endParaRPr lang="nl-BE" sz="1800" b="1">
              <a:solidFill>
                <a:srgbClr val="0070C0"/>
              </a:solidFill>
            </a:endParaRPr>
          </a:p>
        </p:txBody>
      </p:sp>
      <p:sp>
        <p:nvSpPr>
          <p:cNvPr id="17" name="Tekstvak 16">
            <a:extLst>
              <a:ext uri="{FF2B5EF4-FFF2-40B4-BE49-F238E27FC236}">
                <a16:creationId xmlns:a16="http://schemas.microsoft.com/office/drawing/2014/main" id="{1826BA13-6223-2420-DCC9-2B48E34F9BE8}"/>
              </a:ext>
            </a:extLst>
          </p:cNvPr>
          <p:cNvSpPr txBox="1"/>
          <p:nvPr/>
        </p:nvSpPr>
        <p:spPr>
          <a:xfrm rot="16200000">
            <a:off x="754385" y="2580859"/>
            <a:ext cx="992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b="1">
                <a:solidFill>
                  <a:srgbClr val="0070C0"/>
                </a:solidFill>
              </a:rPr>
              <a:t>Assets</a:t>
            </a:r>
            <a:endParaRPr lang="nl-BE" sz="2100" b="1">
              <a:solidFill>
                <a:srgbClr val="0070C0"/>
              </a:solidFill>
            </a:endParaRP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5F11ECF8-E8D9-25D4-88C6-6C21FCA0A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03991" y="3635715"/>
            <a:ext cx="706748" cy="249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8" descr="Climate jobs at IVAGO - Klimaatjobs.be">
            <a:extLst>
              <a:ext uri="{FF2B5EF4-FFF2-40B4-BE49-F238E27FC236}">
                <a16:creationId xmlns:a16="http://schemas.microsoft.com/office/drawing/2014/main" id="{5FC5896E-657D-89E0-7588-166EBEF1F0F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202" b="33537"/>
          <a:stretch/>
        </p:blipFill>
        <p:spPr bwMode="auto">
          <a:xfrm>
            <a:off x="2222193" y="3505037"/>
            <a:ext cx="706748" cy="270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BFC1398A-018E-40C4-0D14-DB8B0BAC62DB}"/>
              </a:ext>
            </a:extLst>
          </p:cNvPr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39141" y="3647692"/>
            <a:ext cx="727749" cy="225485"/>
          </a:xfrm>
          <a:prstGeom prst="rect">
            <a:avLst/>
          </a:prstGeom>
        </p:spPr>
      </p:pic>
      <p:pic>
        <p:nvPicPr>
          <p:cNvPr id="20" name="Picture 18" descr="Huisstijl van de Stad Gent | Stad Gent">
            <a:extLst>
              <a:ext uri="{FF2B5EF4-FFF2-40B4-BE49-F238E27FC236}">
                <a16:creationId xmlns:a16="http://schemas.microsoft.com/office/drawing/2014/main" id="{354A2923-AF73-C6C3-E1E4-2CAE0FC5DD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50975" y="3597857"/>
            <a:ext cx="520246" cy="3251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omepage | De Fietsambassade Gent">
            <a:extLst>
              <a:ext uri="{FF2B5EF4-FFF2-40B4-BE49-F238E27FC236}">
                <a16:creationId xmlns:a16="http://schemas.microsoft.com/office/drawing/2014/main" id="{1A5AC509-8373-7080-6424-298C309C26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469096" y="3528263"/>
            <a:ext cx="382191" cy="464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6" descr="Outdoor advertising | DOOH | Clear Channel">
            <a:extLst>
              <a:ext uri="{FF2B5EF4-FFF2-40B4-BE49-F238E27FC236}">
                <a16:creationId xmlns:a16="http://schemas.microsoft.com/office/drawing/2014/main" id="{A4709129-3A98-6731-C71A-093809379F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27594" y="3599555"/>
            <a:ext cx="872300" cy="127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kstvak 23">
            <a:extLst>
              <a:ext uri="{FF2B5EF4-FFF2-40B4-BE49-F238E27FC236}">
                <a16:creationId xmlns:a16="http://schemas.microsoft.com/office/drawing/2014/main" id="{C6B3A37E-C459-E48A-E584-18390E5BFA1E}"/>
              </a:ext>
            </a:extLst>
          </p:cNvPr>
          <p:cNvSpPr txBox="1"/>
          <p:nvPr/>
        </p:nvSpPr>
        <p:spPr>
          <a:xfrm rot="16200000">
            <a:off x="741970" y="3511936"/>
            <a:ext cx="10286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b="1">
                <a:solidFill>
                  <a:srgbClr val="0070C0"/>
                </a:solidFill>
              </a:rPr>
              <a:t>Beheer</a:t>
            </a:r>
            <a:endParaRPr lang="nl-BE" sz="2100" b="1">
              <a:solidFill>
                <a:srgbClr val="0070C0"/>
              </a:solidFill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01A121E5-A878-4131-C0B3-763EEC73CCDD}"/>
              </a:ext>
            </a:extLst>
          </p:cNvPr>
          <p:cNvSpPr txBox="1"/>
          <p:nvPr/>
        </p:nvSpPr>
        <p:spPr>
          <a:xfrm rot="16200000">
            <a:off x="891098" y="4351262"/>
            <a:ext cx="7193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800" b="1">
                <a:solidFill>
                  <a:srgbClr val="0070C0"/>
                </a:solidFill>
              </a:rPr>
              <a:t>Data</a:t>
            </a:r>
            <a:endParaRPr lang="nl-BE" sz="2100" b="1">
              <a:solidFill>
                <a:srgbClr val="0070C0"/>
              </a:solidFill>
            </a:endParaRP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5735A786-ED44-AA79-FA53-293CBA97B73C}"/>
              </a:ext>
            </a:extLst>
          </p:cNvPr>
          <p:cNvSpPr txBox="1"/>
          <p:nvPr/>
        </p:nvSpPr>
        <p:spPr>
          <a:xfrm>
            <a:off x="6011980" y="4624439"/>
            <a:ext cx="892423" cy="28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nl-NL" sz="1200" kern="100">
                <a:latin typeface="Biome" panose="020B05030302040208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Besluit</a:t>
            </a:r>
            <a:endParaRPr lang="nl-BE" sz="1200" kern="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9" name="Tekstvak 28">
            <a:extLst>
              <a:ext uri="{FF2B5EF4-FFF2-40B4-BE49-F238E27FC236}">
                <a16:creationId xmlns:a16="http://schemas.microsoft.com/office/drawing/2014/main" id="{DBAE0D80-D851-C344-B351-67C4E728AF4B}"/>
              </a:ext>
            </a:extLst>
          </p:cNvPr>
          <p:cNvSpPr txBox="1"/>
          <p:nvPr/>
        </p:nvSpPr>
        <p:spPr>
          <a:xfrm>
            <a:off x="2174850" y="4237507"/>
            <a:ext cx="2064974" cy="28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nl-NL" sz="1200" kern="100">
                <a:latin typeface="Biome" panose="020B05030302040208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Aanvullend reglement</a:t>
            </a:r>
            <a:endParaRPr lang="nl-BE" sz="1200" kern="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Tekstvak 30">
            <a:extLst>
              <a:ext uri="{FF2B5EF4-FFF2-40B4-BE49-F238E27FC236}">
                <a16:creationId xmlns:a16="http://schemas.microsoft.com/office/drawing/2014/main" id="{EEF21911-18E5-E627-1640-634B714600D8}"/>
              </a:ext>
            </a:extLst>
          </p:cNvPr>
          <p:cNvSpPr txBox="1"/>
          <p:nvPr/>
        </p:nvSpPr>
        <p:spPr>
          <a:xfrm>
            <a:off x="4820328" y="4584652"/>
            <a:ext cx="892423" cy="28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nl-NL" sz="1200" kern="100">
                <a:latin typeface="Biome" panose="020B05030302040208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Locatie</a:t>
            </a:r>
            <a:endParaRPr lang="nl-BE" sz="1200" kern="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3" name="Tekstvak 32">
            <a:extLst>
              <a:ext uri="{FF2B5EF4-FFF2-40B4-BE49-F238E27FC236}">
                <a16:creationId xmlns:a16="http://schemas.microsoft.com/office/drawing/2014/main" id="{C416D2D4-9656-C2C0-88CA-0DEBB5E98496}"/>
              </a:ext>
            </a:extLst>
          </p:cNvPr>
          <p:cNvSpPr txBox="1"/>
          <p:nvPr/>
        </p:nvSpPr>
        <p:spPr>
          <a:xfrm>
            <a:off x="5339339" y="4415002"/>
            <a:ext cx="796627" cy="28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nl-NL" sz="1200" kern="100">
                <a:latin typeface="Biome" panose="020B05030302040208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Ligging</a:t>
            </a:r>
            <a:endParaRPr lang="nl-BE" sz="1200" kern="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5" name="Tekstvak 34">
            <a:extLst>
              <a:ext uri="{FF2B5EF4-FFF2-40B4-BE49-F238E27FC236}">
                <a16:creationId xmlns:a16="http://schemas.microsoft.com/office/drawing/2014/main" id="{F3276950-687F-E535-6166-7758E73F1238}"/>
              </a:ext>
            </a:extLst>
          </p:cNvPr>
          <p:cNvSpPr txBox="1"/>
          <p:nvPr/>
        </p:nvSpPr>
        <p:spPr>
          <a:xfrm>
            <a:off x="4344040" y="4427798"/>
            <a:ext cx="612614" cy="28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nl-NL" sz="1200" kern="100">
                <a:latin typeface="Biome" panose="020B05030302040208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Type</a:t>
            </a:r>
            <a:endParaRPr lang="nl-BE" sz="1200" kern="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Tekstvak 36">
            <a:extLst>
              <a:ext uri="{FF2B5EF4-FFF2-40B4-BE49-F238E27FC236}">
                <a16:creationId xmlns:a16="http://schemas.microsoft.com/office/drawing/2014/main" id="{5CCA9944-650D-56EC-74B5-7D7C37156EDF}"/>
              </a:ext>
            </a:extLst>
          </p:cNvPr>
          <p:cNvSpPr txBox="1"/>
          <p:nvPr/>
        </p:nvSpPr>
        <p:spPr>
          <a:xfrm>
            <a:off x="1529933" y="4222031"/>
            <a:ext cx="796627" cy="28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nl-NL" sz="1200" kern="100">
                <a:latin typeface="Biome" panose="020B05030302040208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Advies</a:t>
            </a:r>
            <a:endParaRPr lang="nl-BE" sz="1200" kern="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F1E32714-1832-C0C1-402A-3BCC52A64973}"/>
              </a:ext>
            </a:extLst>
          </p:cNvPr>
          <p:cNvSpPr txBox="1"/>
          <p:nvPr/>
        </p:nvSpPr>
        <p:spPr>
          <a:xfrm>
            <a:off x="6004758" y="4251663"/>
            <a:ext cx="1846529" cy="28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nl-NL" sz="1200" kern="100">
                <a:latin typeface="Biome" panose="020B05030302040208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Datum in werking</a:t>
            </a:r>
            <a:endParaRPr lang="nl-BE" sz="1200" kern="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1" name="Tekstvak 40">
            <a:extLst>
              <a:ext uri="{FF2B5EF4-FFF2-40B4-BE49-F238E27FC236}">
                <a16:creationId xmlns:a16="http://schemas.microsoft.com/office/drawing/2014/main" id="{9A4DB25E-1A1C-4258-BDB3-1DE93131FD43}"/>
              </a:ext>
            </a:extLst>
          </p:cNvPr>
          <p:cNvSpPr txBox="1"/>
          <p:nvPr/>
        </p:nvSpPr>
        <p:spPr>
          <a:xfrm>
            <a:off x="6610439" y="4495462"/>
            <a:ext cx="2134707" cy="28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nl-NL" sz="1200" kern="100">
                <a:latin typeface="Biome" panose="020B05030302040208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Infrastructuurelement</a:t>
            </a:r>
            <a:endParaRPr lang="nl-BE" sz="1200" kern="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3" name="Tekstvak 42">
            <a:extLst>
              <a:ext uri="{FF2B5EF4-FFF2-40B4-BE49-F238E27FC236}">
                <a16:creationId xmlns:a16="http://schemas.microsoft.com/office/drawing/2014/main" id="{57A9B02A-80DE-609B-4BA7-A7BF3062EE0C}"/>
              </a:ext>
            </a:extLst>
          </p:cNvPr>
          <p:cNvSpPr txBox="1"/>
          <p:nvPr/>
        </p:nvSpPr>
        <p:spPr>
          <a:xfrm>
            <a:off x="1682885" y="4515774"/>
            <a:ext cx="1337872" cy="28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nl-NL" sz="1200" kern="100">
                <a:latin typeface="Biome" panose="020B05030302040208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Verkeersbord</a:t>
            </a:r>
            <a:endParaRPr lang="nl-BE" sz="1200" kern="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5" name="Tekstvak 44">
            <a:extLst>
              <a:ext uri="{FF2B5EF4-FFF2-40B4-BE49-F238E27FC236}">
                <a16:creationId xmlns:a16="http://schemas.microsoft.com/office/drawing/2014/main" id="{2A164C4F-55CE-0F2C-5323-5A88224F8BBF}"/>
              </a:ext>
            </a:extLst>
          </p:cNvPr>
          <p:cNvSpPr txBox="1"/>
          <p:nvPr/>
        </p:nvSpPr>
        <p:spPr>
          <a:xfrm>
            <a:off x="4439517" y="4168521"/>
            <a:ext cx="4572000" cy="28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nl-NL" sz="1200" kern="100">
                <a:latin typeface="Biome" panose="020B05030302040208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Wegmarkering</a:t>
            </a:r>
            <a:endParaRPr lang="nl-BE" sz="1200" kern="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7" name="Tekstvak 46">
            <a:extLst>
              <a:ext uri="{FF2B5EF4-FFF2-40B4-BE49-F238E27FC236}">
                <a16:creationId xmlns:a16="http://schemas.microsoft.com/office/drawing/2014/main" id="{718E0748-735E-3FC1-B82C-A75CD237AC78}"/>
              </a:ext>
            </a:extLst>
          </p:cNvPr>
          <p:cNvSpPr txBox="1"/>
          <p:nvPr/>
        </p:nvSpPr>
        <p:spPr>
          <a:xfrm>
            <a:off x="7825061" y="4191338"/>
            <a:ext cx="1082240" cy="28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nl-NL" sz="1200" kern="100">
                <a:latin typeface="Biome" panose="020B05030302040208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Beheerder</a:t>
            </a:r>
            <a:endParaRPr lang="nl-BE" sz="1200" kern="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9" name="Tekstvak 48">
            <a:extLst>
              <a:ext uri="{FF2B5EF4-FFF2-40B4-BE49-F238E27FC236}">
                <a16:creationId xmlns:a16="http://schemas.microsoft.com/office/drawing/2014/main" id="{87F8C6A1-0E54-D764-BD2A-E062DD0B9857}"/>
              </a:ext>
            </a:extLst>
          </p:cNvPr>
          <p:cNvSpPr txBox="1"/>
          <p:nvPr/>
        </p:nvSpPr>
        <p:spPr>
          <a:xfrm>
            <a:off x="3593096" y="4463422"/>
            <a:ext cx="690229" cy="28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nl-NL" sz="1200" kern="100">
                <a:latin typeface="Biome" panose="020B05030302040208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Status</a:t>
            </a:r>
            <a:endParaRPr lang="nl-BE" sz="1200" kern="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1" name="Tekstvak 50">
            <a:extLst>
              <a:ext uri="{FF2B5EF4-FFF2-40B4-BE49-F238E27FC236}">
                <a16:creationId xmlns:a16="http://schemas.microsoft.com/office/drawing/2014/main" id="{EEF8E604-B246-6D9D-EFED-5E80DC0712E7}"/>
              </a:ext>
            </a:extLst>
          </p:cNvPr>
          <p:cNvSpPr txBox="1"/>
          <p:nvPr/>
        </p:nvSpPr>
        <p:spPr>
          <a:xfrm>
            <a:off x="2776541" y="4648916"/>
            <a:ext cx="1547133" cy="28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nl-NL" sz="1200" kern="100">
                <a:latin typeface="Biome" panose="020B05030302040208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Aantal meldingen</a:t>
            </a:r>
            <a:endParaRPr lang="nl-BE" sz="1200" kern="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3" name="Tekstvak 52">
            <a:extLst>
              <a:ext uri="{FF2B5EF4-FFF2-40B4-BE49-F238E27FC236}">
                <a16:creationId xmlns:a16="http://schemas.microsoft.com/office/drawing/2014/main" id="{4CCE59BB-A849-960D-115F-FB1E6C7DE5CE}"/>
              </a:ext>
            </a:extLst>
          </p:cNvPr>
          <p:cNvSpPr txBox="1"/>
          <p:nvPr/>
        </p:nvSpPr>
        <p:spPr>
          <a:xfrm>
            <a:off x="7430891" y="4706689"/>
            <a:ext cx="1635614" cy="281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600"/>
              </a:spcAft>
            </a:pPr>
            <a:r>
              <a:rPr lang="nl-NL" sz="1200" kern="100">
                <a:latin typeface="Biome" panose="020B05030302040208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Datum onderhoud</a:t>
            </a:r>
            <a:endParaRPr lang="nl-BE" sz="1200" kern="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6" name="Afbeelding 25">
            <a:extLst>
              <a:ext uri="{FF2B5EF4-FFF2-40B4-BE49-F238E27FC236}">
                <a16:creationId xmlns:a16="http://schemas.microsoft.com/office/drawing/2014/main" id="{E4910129-2C23-940A-8AF1-A9EFD06F1F56}"/>
              </a:ext>
            </a:extLst>
          </p:cNvPr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0964" y="1452278"/>
            <a:ext cx="386336" cy="386336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6C012F16-CDCF-79B7-B745-5AE053C90219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532" y="2653774"/>
            <a:ext cx="386336" cy="386336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A9B80BC7-B490-3948-21B9-71345B59F8AE}"/>
              </a:ext>
            </a:extLst>
          </p:cNvPr>
          <p:cNvPicPr>
            <a:picLocks noChangeAspect="1"/>
          </p:cNvPicPr>
          <p:nvPr/>
        </p:nvPicPr>
        <p:blipFill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6995" y="2703317"/>
            <a:ext cx="343783" cy="343783"/>
          </a:xfrm>
          <a:prstGeom prst="rect">
            <a:avLst/>
          </a:prstGeom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DDD0A5E4-7408-05E8-9ABE-4A6E7EBD15B8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4057" y="3559450"/>
            <a:ext cx="423244" cy="423244"/>
          </a:xfrm>
          <a:prstGeom prst="rect">
            <a:avLst/>
          </a:prstGeom>
        </p:spPr>
      </p:pic>
      <p:pic>
        <p:nvPicPr>
          <p:cNvPr id="40" name="Afbeelding 39">
            <a:extLst>
              <a:ext uri="{FF2B5EF4-FFF2-40B4-BE49-F238E27FC236}">
                <a16:creationId xmlns:a16="http://schemas.microsoft.com/office/drawing/2014/main" id="{A87862C2-0A23-0DC0-5D8F-4F7E3FCA9998}"/>
              </a:ext>
            </a:extLst>
          </p:cNvPr>
          <p:cNvPicPr>
            <a:picLocks noChangeAspect="1"/>
          </p:cNvPicPr>
          <p:nvPr/>
        </p:nvPicPr>
        <p:blipFill>
          <a:blip r:embed="rId2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1876" y="4355616"/>
            <a:ext cx="394156" cy="394156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56A31E96-7EE4-944B-B452-02AFE3019039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0239" y="3768645"/>
            <a:ext cx="651566" cy="242909"/>
          </a:xfrm>
          <a:prstGeom prst="rect">
            <a:avLst/>
          </a:prstGeom>
        </p:spPr>
      </p:pic>
      <p:pic>
        <p:nvPicPr>
          <p:cNvPr id="38" name="Picture 2">
            <a:extLst>
              <a:ext uri="{FF2B5EF4-FFF2-40B4-BE49-F238E27FC236}">
                <a16:creationId xmlns:a16="http://schemas.microsoft.com/office/drawing/2014/main" id="{C4270C15-25F7-CFAC-D0BE-05516B7A38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9480" y="781024"/>
            <a:ext cx="884530" cy="88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445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24" grpId="0"/>
      <p:bldP spid="25" grpId="0"/>
      <p:bldP spid="27" grpId="0"/>
      <p:bldP spid="29" grpId="0"/>
      <p:bldP spid="31" grpId="0"/>
      <p:bldP spid="33" grpId="0"/>
      <p:bldP spid="35" grpId="0"/>
      <p:bldP spid="37" grpId="0"/>
      <p:bldP spid="39" grpId="0"/>
      <p:bldP spid="41" grpId="0"/>
      <p:bldP spid="43" grpId="0"/>
      <p:bldP spid="45" grpId="0"/>
      <p:bldP spid="47" grpId="0"/>
      <p:bldP spid="49" grpId="0"/>
      <p:bldP spid="51" grpId="0"/>
      <p:bldP spid="5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D7409E12-C9BA-AFD9-8F81-547FC3244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Algemeen</a:t>
            </a:r>
            <a:endParaRPr lang="nl-BE"/>
          </a:p>
        </p:txBody>
      </p:sp>
      <p:pic>
        <p:nvPicPr>
          <p:cNvPr id="2" name="Content Placeholder 1">
            <a:extLst>
              <a:ext uri="{FF2B5EF4-FFF2-40B4-BE49-F238E27FC236}">
                <a16:creationId xmlns:a16="http://schemas.microsoft.com/office/drawing/2014/main" id="{BC10A567-5E44-DD67-0BE1-D74033405BA1}"/>
              </a:ext>
            </a:extLst>
          </p:cNvPr>
          <p:cNvPicPr>
            <a:picLocks noGrp="1" noChangeAspect="1"/>
          </p:cNvPicPr>
          <p:nvPr>
            <p:ph sz="quarter" idx="10"/>
          </p:nvPr>
        </p:nvPicPr>
        <p:blipFill>
          <a:blip r:embed="rId2"/>
          <a:stretch>
            <a:fillRect/>
          </a:stretch>
        </p:blipFill>
        <p:spPr>
          <a:xfrm>
            <a:off x="1807211" y="707324"/>
            <a:ext cx="5529578" cy="406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515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0CA95389-0133-2A25-BFDE-60865A5282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/>
              <a:t>Welke infrastructuurelementen worden bijgehouden?</a:t>
            </a:r>
            <a:br>
              <a:rPr lang="nl-NL"/>
            </a:br>
            <a:r>
              <a:rPr lang="nl-NL"/>
              <a:t>En wat is de kwaliteit?</a:t>
            </a:r>
            <a:endParaRPr lang="nl-BE"/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B2B1D32B-1778-3D14-E229-985C69643C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2" name="Content Placeholder 6">
            <a:extLst>
              <a:ext uri="{FF2B5EF4-FFF2-40B4-BE49-F238E27FC236}">
                <a16:creationId xmlns:a16="http://schemas.microsoft.com/office/drawing/2014/main" id="{00156A47-5EF0-69B0-34E4-24FEB7F64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1087041"/>
            <a:ext cx="7585536" cy="399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082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336D61-5080-1D58-50A7-19E01909E9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606C930-62BC-C531-1FC2-E68E4BA88C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/>
              <a:t>Waar worden infrastructuurelementen bijgehouden?</a:t>
            </a:r>
          </a:p>
        </p:txBody>
      </p:sp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4378CA39-31FA-4AF5-CDD9-A2CBE9421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3" name="Content Placeholder 8">
            <a:extLst>
              <a:ext uri="{FF2B5EF4-FFF2-40B4-BE49-F238E27FC236}">
                <a16:creationId xmlns:a16="http://schemas.microsoft.com/office/drawing/2014/main" id="{17CEDCA3-0A1E-5392-9EA9-A20A4DB089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12235" y="1057841"/>
            <a:ext cx="8732141" cy="3850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61427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E33122-6A25-8BB7-0A85-49539FFFDF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D574AD7-6B50-0823-C735-6153119EE6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/>
              <a:t>Alternatieven</a:t>
            </a:r>
          </a:p>
        </p:txBody>
      </p:sp>
      <p:graphicFrame>
        <p:nvGraphicFramePr>
          <p:cNvPr id="14" name="Content Placeholder 10">
            <a:extLst>
              <a:ext uri="{FF2B5EF4-FFF2-40B4-BE49-F238E27FC236}">
                <a16:creationId xmlns:a16="http://schemas.microsoft.com/office/drawing/2014/main" id="{DA3B0BE9-691A-939E-493F-AECCA757AE5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4766940"/>
              </p:ext>
            </p:extLst>
          </p:nvPr>
        </p:nvGraphicFramePr>
        <p:xfrm>
          <a:off x="628650" y="1193800"/>
          <a:ext cx="7886700" cy="34385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44543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63A68C-C586-62B3-D995-2D22593E3C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7204D310-C06B-4163-1DC9-7BF120ED0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/>
              <a:t>Hoe wordt de werkopdracht voor het plaatsen van een infrastructuurelement geregeld?</a:t>
            </a:r>
            <a:endParaRPr lang="nl-BE"/>
          </a:p>
        </p:txBody>
      </p:sp>
      <p:pic>
        <p:nvPicPr>
          <p:cNvPr id="2" name="Content Placeholder 7">
            <a:extLst>
              <a:ext uri="{FF2B5EF4-FFF2-40B4-BE49-F238E27FC236}">
                <a16:creationId xmlns:a16="http://schemas.microsoft.com/office/drawing/2014/main" id="{EEA154E5-F9F8-D1BD-8F2B-A133414C29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1087041"/>
            <a:ext cx="7585710" cy="3997400"/>
          </a:xfrm>
        </p:spPr>
      </p:pic>
      <p:sp>
        <p:nvSpPr>
          <p:cNvPr id="4" name="Oval 9">
            <a:extLst>
              <a:ext uri="{FF2B5EF4-FFF2-40B4-BE49-F238E27FC236}">
                <a16:creationId xmlns:a16="http://schemas.microsoft.com/office/drawing/2014/main" id="{AA74D33A-9B6D-0153-0E09-53495D6AFC15}"/>
              </a:ext>
            </a:extLst>
          </p:cNvPr>
          <p:cNvSpPr/>
          <p:nvPr/>
        </p:nvSpPr>
        <p:spPr>
          <a:xfrm>
            <a:off x="5914171" y="1366067"/>
            <a:ext cx="1397001" cy="1146449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3P</a:t>
            </a:r>
          </a:p>
        </p:txBody>
      </p:sp>
      <p:sp>
        <p:nvSpPr>
          <p:cNvPr id="5" name="Oval 9">
            <a:extLst>
              <a:ext uri="{FF2B5EF4-FFF2-40B4-BE49-F238E27FC236}">
                <a16:creationId xmlns:a16="http://schemas.microsoft.com/office/drawing/2014/main" id="{F9DF2F7F-F743-F8CD-09F1-9497569B5BAE}"/>
              </a:ext>
            </a:extLst>
          </p:cNvPr>
          <p:cNvSpPr/>
          <p:nvPr/>
        </p:nvSpPr>
        <p:spPr>
          <a:xfrm>
            <a:off x="7311172" y="2070915"/>
            <a:ext cx="1397001" cy="1146449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err="1">
                <a:solidFill>
                  <a:schemeClr val="tx1"/>
                </a:solidFill>
                <a:ea typeface="Calibri"/>
                <a:cs typeface="Calibri"/>
              </a:rPr>
              <a:t>Topdesk</a:t>
            </a:r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 / </a:t>
            </a:r>
            <a:r>
              <a:rPr lang="en-US" err="1">
                <a:solidFill>
                  <a:schemeClr val="tx1"/>
                </a:solidFill>
                <a:ea typeface="Calibri"/>
                <a:cs typeface="Calibri"/>
              </a:rPr>
              <a:t>Arinto</a:t>
            </a:r>
            <a:endParaRPr lang="en-US">
              <a:solidFill>
                <a:schemeClr val="tx1"/>
              </a:solidFill>
              <a:ea typeface="Calibri"/>
              <a:cs typeface="Calibri"/>
            </a:endParaRPr>
          </a:p>
        </p:txBody>
      </p:sp>
      <p:sp>
        <p:nvSpPr>
          <p:cNvPr id="8" name="Oval 9">
            <a:extLst>
              <a:ext uri="{FF2B5EF4-FFF2-40B4-BE49-F238E27FC236}">
                <a16:creationId xmlns:a16="http://schemas.microsoft.com/office/drawing/2014/main" id="{39221B13-295B-9EA0-5EFC-39304EC5B0D3}"/>
              </a:ext>
            </a:extLst>
          </p:cNvPr>
          <p:cNvSpPr/>
          <p:nvPr/>
        </p:nvSpPr>
        <p:spPr>
          <a:xfrm>
            <a:off x="5914171" y="2885281"/>
            <a:ext cx="1397001" cy="1146449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Ultimo</a:t>
            </a:r>
          </a:p>
        </p:txBody>
      </p:sp>
      <p:sp>
        <p:nvSpPr>
          <p:cNvPr id="9" name="Oval 9">
            <a:extLst>
              <a:ext uri="{FF2B5EF4-FFF2-40B4-BE49-F238E27FC236}">
                <a16:creationId xmlns:a16="http://schemas.microsoft.com/office/drawing/2014/main" id="{1DDDBAF5-0EF2-BFE7-1027-D74E39A3C6C0}"/>
              </a:ext>
            </a:extLst>
          </p:cNvPr>
          <p:cNvSpPr/>
          <p:nvPr/>
        </p:nvSpPr>
        <p:spPr>
          <a:xfrm>
            <a:off x="7311172" y="3483234"/>
            <a:ext cx="1397001" cy="1146449"/>
          </a:xfrm>
          <a:prstGeom prst="ellipse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ea typeface="Calibri"/>
                <a:cs typeface="Calibri"/>
              </a:rPr>
              <a:t>RADAR</a:t>
            </a:r>
          </a:p>
        </p:txBody>
      </p:sp>
    </p:spTree>
    <p:extLst>
      <p:ext uri="{BB962C8B-B14F-4D97-AF65-F5344CB8AC3E}">
        <p14:creationId xmlns:p14="http://schemas.microsoft.com/office/powerpoint/2010/main" val="19242168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8" grpId="0" animBg="1"/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69AB0B-BD22-8EB0-E41A-94A617CA05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A8902A8E-DD45-0984-7C1F-21437311A5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/>
              <a:t>Worden er statussen bijgehouden?</a:t>
            </a:r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F850287D-5639-246B-72E9-99335C8810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42110" y="1019456"/>
            <a:ext cx="5859779" cy="3979740"/>
          </a:xfrm>
        </p:spPr>
      </p:pic>
    </p:spTree>
    <p:extLst>
      <p:ext uri="{BB962C8B-B14F-4D97-AF65-F5344CB8AC3E}">
        <p14:creationId xmlns:p14="http://schemas.microsoft.com/office/powerpoint/2010/main" val="29122525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645DE4-2AEB-47FE-8831-FFD905B72D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55E1BB96-B7E5-1F77-82E2-EA8E6376E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NL"/>
              <a:t>Maken jullie een (gedetailleerd) uitvoeringsplan op?</a:t>
            </a:r>
            <a:endParaRPr lang="nl-BE"/>
          </a:p>
        </p:txBody>
      </p:sp>
      <p:pic>
        <p:nvPicPr>
          <p:cNvPr id="2" name="Tijdelijke aanduiding voor inhoud 9">
            <a:extLst>
              <a:ext uri="{FF2B5EF4-FFF2-40B4-BE49-F238E27FC236}">
                <a16:creationId xmlns:a16="http://schemas.microsoft.com/office/drawing/2014/main" id="{DE00EC64-FBF5-1D2E-B618-AB407A6FE9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8650" y="970776"/>
            <a:ext cx="8078034" cy="4066044"/>
          </a:xfrm>
        </p:spPr>
      </p:pic>
    </p:spTree>
    <p:extLst>
      <p:ext uri="{BB962C8B-B14F-4D97-AF65-F5344CB8AC3E}">
        <p14:creationId xmlns:p14="http://schemas.microsoft.com/office/powerpoint/2010/main" val="250290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444969-6228-6210-4BE5-5CDF9E43FE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C338F5EB-5609-7E74-4A06-E676247DC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Andere manieren: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7057EDA-9E65-2A20-7C70-67729CCB3AB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nl-NL" sz="1800"/>
              <a:t>Diensten van derden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nl-NL" sz="1800"/>
              <a:t>Intekening op afdruk/screenshots GIS-kaart</a:t>
            </a:r>
          </a:p>
          <a:p>
            <a:pPr marL="555750" lvl="1" indent="-285750">
              <a:buFont typeface="Arial" panose="020B0604020202020204" pitchFamily="34" charset="0"/>
              <a:buChar char="•"/>
            </a:pPr>
            <a:r>
              <a:rPr lang="nl-NL" sz="1800"/>
              <a:t>Ter plekken uitzetten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22452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ED64C5-E6FA-47E8-E0B6-B25562FA22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091F1D4-37CD-6423-2C98-234843EB7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BE"/>
          </a:p>
        </p:txBody>
      </p:sp>
      <p:pic>
        <p:nvPicPr>
          <p:cNvPr id="5" name="Tijdelijke aanduiding voor inhoud 8">
            <a:extLst>
              <a:ext uri="{FF2B5EF4-FFF2-40B4-BE49-F238E27FC236}">
                <a16:creationId xmlns:a16="http://schemas.microsoft.com/office/drawing/2014/main" id="{21E14996-BFEF-DF12-5F99-5D6640295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5002" y="1104307"/>
            <a:ext cx="7192015" cy="3618304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9ED4B7F9-D95B-7429-BAAE-38D6CF5578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1641" y="869573"/>
            <a:ext cx="5629286" cy="4087771"/>
          </a:xfrm>
          <a:prstGeom prst="rect">
            <a:avLst/>
          </a:prstGeom>
        </p:spPr>
      </p:pic>
      <p:sp>
        <p:nvSpPr>
          <p:cNvPr id="6" name="Titel 5">
            <a:extLst>
              <a:ext uri="{FF2B5EF4-FFF2-40B4-BE49-F238E27FC236}">
                <a16:creationId xmlns:a16="http://schemas.microsoft.com/office/drawing/2014/main" id="{E44151EA-C6A6-3A0D-D8B0-B71A74621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/>
              <a:t>Gebruiken jullie een CAD- of GIS-toepassing om een plan op te maken?</a:t>
            </a: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612323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D21827-F932-CD6E-FDC3-B5DC4A904E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8FD18AA8-E4B5-BC2F-9D92-D75BD1134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nl-NL"/>
              <a:t>Bij gebruik van CAD, koppelen jullie coördinaten aan de ingetekende infrastructuurelementen?</a:t>
            </a:r>
            <a:endParaRPr lang="nl-BE"/>
          </a:p>
        </p:txBody>
      </p:sp>
      <p:pic>
        <p:nvPicPr>
          <p:cNvPr id="2" name="Tijdelijke aanduiding voor inhoud 1">
            <a:extLst>
              <a:ext uri="{FF2B5EF4-FFF2-40B4-BE49-F238E27FC236}">
                <a16:creationId xmlns:a16="http://schemas.microsoft.com/office/drawing/2014/main" id="{87A965E2-2975-332D-25FF-AA2FC36E4D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10269" y="1067991"/>
            <a:ext cx="5323462" cy="3918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7525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D748427-38DE-3035-245E-0C99689D5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400">
                <a:solidFill>
                  <a:srgbClr val="373636"/>
                </a:solidFill>
                <a:latin typeface="Calibri"/>
                <a:cs typeface="Calibri"/>
              </a:rPr>
              <a:t>Twee delen</a:t>
            </a:r>
            <a:br>
              <a:rPr lang="nl-NL" sz="2400">
                <a:solidFill>
                  <a:srgbClr val="373636"/>
                </a:solidFill>
                <a:latin typeface="Calibri"/>
                <a:cs typeface="Calibri"/>
              </a:rPr>
            </a:br>
            <a:br>
              <a:rPr lang="nl-NL" sz="2400">
                <a:solidFill>
                  <a:srgbClr val="373636"/>
                </a:solidFill>
                <a:latin typeface="Calibri"/>
                <a:cs typeface="Calibri"/>
              </a:rPr>
            </a:br>
            <a:endParaRPr lang="nl-BE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C0F45AF-6D3E-F83B-07E6-D60006D34403}"/>
              </a:ext>
            </a:extLst>
          </p:cNvPr>
          <p:cNvSpPr txBox="1"/>
          <p:nvPr/>
        </p:nvSpPr>
        <p:spPr>
          <a:xfrm>
            <a:off x="2312672" y="2094684"/>
            <a:ext cx="4888230" cy="12234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57175" indent="-257175">
              <a:buFont typeface="+mj-lt"/>
              <a:buAutoNum type="arabicPeriod"/>
            </a:pPr>
            <a:r>
              <a:rPr lang="nl-BE" sz="1050"/>
              <a:t>Verkeerssignalisatie eenvoudiger intekenen</a:t>
            </a:r>
          </a:p>
          <a:p>
            <a:pPr marL="257175" indent="-257175">
              <a:buFont typeface="+mj-lt"/>
              <a:buAutoNum type="arabicPeriod"/>
            </a:pPr>
            <a:r>
              <a:rPr lang="nl-BE" sz="1050"/>
              <a:t>Aanvullende reglementen automatisch genereren</a:t>
            </a:r>
          </a:p>
          <a:p>
            <a:pPr marL="257175" indent="-257175">
              <a:buFont typeface="+mj-lt"/>
              <a:buAutoNum type="arabicPeriod"/>
            </a:pPr>
            <a:r>
              <a:rPr lang="nl-BE" sz="1050"/>
              <a:t>Gegevens infrastructuurelementen </a:t>
            </a:r>
            <a:r>
              <a:rPr lang="nl-BE" sz="1050" err="1"/>
              <a:t>Linked</a:t>
            </a:r>
            <a:r>
              <a:rPr lang="nl-BE" sz="1050"/>
              <a:t> Open Data</a:t>
            </a:r>
          </a:p>
          <a:p>
            <a:pPr marL="257175" indent="-257175">
              <a:buFont typeface="+mj-lt"/>
              <a:buAutoNum type="arabicPeriod"/>
            </a:pPr>
            <a:r>
              <a:rPr lang="nl-BE" sz="1050"/>
              <a:t>Gegevens infrastructuurelementen gelinkt aan digitale systemen</a:t>
            </a:r>
          </a:p>
          <a:p>
            <a:pPr marL="257175" indent="-257175">
              <a:buFont typeface="+mj-lt"/>
              <a:buAutoNum type="arabicPeriod"/>
            </a:pPr>
            <a:r>
              <a:rPr lang="nl-BE" sz="1050"/>
              <a:t>Ontzorgen, Klantvriendelijker, Transparantie en Efficiëntie</a:t>
            </a:r>
          </a:p>
          <a:p>
            <a:pPr marL="257175" indent="-257175">
              <a:buFont typeface="+mj-lt"/>
              <a:buAutoNum type="arabicPeriod"/>
            </a:pPr>
            <a:r>
              <a:rPr lang="nl-BE" sz="1050"/>
              <a:t>Ontwikkelen toepassingen</a:t>
            </a:r>
          </a:p>
          <a:p>
            <a:pPr marL="257175" indent="-257175">
              <a:buFont typeface="+mj-lt"/>
              <a:buAutoNum type="arabicPeriod"/>
            </a:pPr>
            <a:r>
              <a:rPr lang="nl-BE" sz="1050"/>
              <a:t>Kennis maximaal delen</a:t>
            </a:r>
          </a:p>
        </p:txBody>
      </p:sp>
      <p:sp>
        <p:nvSpPr>
          <p:cNvPr id="7" name="Linkeraccolade 6">
            <a:extLst>
              <a:ext uri="{FF2B5EF4-FFF2-40B4-BE49-F238E27FC236}">
                <a16:creationId xmlns:a16="http://schemas.microsoft.com/office/drawing/2014/main" id="{2251AA9E-2ACF-5555-E371-761A955C9B1A}"/>
              </a:ext>
            </a:extLst>
          </p:cNvPr>
          <p:cNvSpPr/>
          <p:nvPr/>
        </p:nvSpPr>
        <p:spPr>
          <a:xfrm>
            <a:off x="2057402" y="2142309"/>
            <a:ext cx="409893" cy="638198"/>
          </a:xfrm>
          <a:prstGeom prst="leftBrace">
            <a:avLst>
              <a:gd name="adj1" fmla="val 8333"/>
              <a:gd name="adj2" fmla="val 47343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8" name="Rechteraccolade 7">
            <a:extLst>
              <a:ext uri="{FF2B5EF4-FFF2-40B4-BE49-F238E27FC236}">
                <a16:creationId xmlns:a16="http://schemas.microsoft.com/office/drawing/2014/main" id="{6810AA55-383D-D0DB-B643-B3604C1342B6}"/>
              </a:ext>
            </a:extLst>
          </p:cNvPr>
          <p:cNvSpPr/>
          <p:nvPr/>
        </p:nvSpPr>
        <p:spPr>
          <a:xfrm>
            <a:off x="6445561" y="2482692"/>
            <a:ext cx="339090" cy="1135486"/>
          </a:xfrm>
          <a:prstGeom prst="rightBrace">
            <a:avLst>
              <a:gd name="adj1" fmla="val 8333"/>
              <a:gd name="adj2" fmla="val 21815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nl-BE" sz="1050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97D6FD83-F956-C2B7-ABD8-9CD2EF45E19E}"/>
              </a:ext>
            </a:extLst>
          </p:cNvPr>
          <p:cNvSpPr txBox="1"/>
          <p:nvPr/>
        </p:nvSpPr>
        <p:spPr>
          <a:xfrm>
            <a:off x="567692" y="2406307"/>
            <a:ext cx="17221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050" b="1"/>
              <a:t>Deel 1: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BE" sz="1050"/>
              <a:t>Verkeerssignalisatie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BE" sz="1050"/>
              <a:t>Aanvullende reglementen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BB5F9078-D2B2-ECC3-26D7-B3EF31B01DA1}"/>
              </a:ext>
            </a:extLst>
          </p:cNvPr>
          <p:cNvSpPr txBox="1"/>
          <p:nvPr/>
        </p:nvSpPr>
        <p:spPr>
          <a:xfrm>
            <a:off x="6870376" y="2524908"/>
            <a:ext cx="226314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BE" sz="1050" b="1"/>
              <a:t>Deel 2: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BE" sz="1050"/>
              <a:t>Andere infrastructuur-elementen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nl-BE" sz="1050"/>
              <a:t>Linkende assets in: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nl-BE" sz="1050"/>
              <a:t>Dossierafhandeling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nl-BE" sz="1050"/>
              <a:t>Meldingen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nl-BE" sz="1050"/>
              <a:t>Aanvragen</a:t>
            </a:r>
          </a:p>
          <a:p>
            <a:pPr marL="557213" lvl="1" indent="-214313">
              <a:buFont typeface="Arial" panose="020B0604020202020204" pitchFamily="34" charset="0"/>
              <a:buChar char="•"/>
            </a:pPr>
            <a:r>
              <a:rPr lang="nl-BE" sz="1050"/>
              <a:t>Besluitvorming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8410444-E48F-EC74-EF56-A97C30187A2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7692" y="3390529"/>
            <a:ext cx="480539" cy="480539"/>
          </a:xfrm>
          <a:prstGeom prst="rect">
            <a:avLst/>
          </a:prstGeom>
        </p:spPr>
      </p:pic>
      <p:pic>
        <p:nvPicPr>
          <p:cNvPr id="14" name="Afbeelding 13" descr="Afbeelding met licht, verkeerslicht, signaal&#10;&#10;Automatisch gegenereerde beschrijving">
            <a:extLst>
              <a:ext uri="{FF2B5EF4-FFF2-40B4-BE49-F238E27FC236}">
                <a16:creationId xmlns:a16="http://schemas.microsoft.com/office/drawing/2014/main" id="{6E4BE214-5C14-97B6-C924-3B9EA0F6BE3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4508" y="1574991"/>
            <a:ext cx="636080" cy="636080"/>
          </a:xfrm>
          <a:prstGeom prst="rect">
            <a:avLst/>
          </a:prstGeom>
        </p:spPr>
      </p:pic>
      <p:pic>
        <p:nvPicPr>
          <p:cNvPr id="16" name="Afbeelding 15" descr="Afbeelding met symbool&#10;&#10;Automatisch gegenereerde beschrijving">
            <a:extLst>
              <a:ext uri="{FF2B5EF4-FFF2-40B4-BE49-F238E27FC236}">
                <a16:creationId xmlns:a16="http://schemas.microsoft.com/office/drawing/2014/main" id="{192F5F0A-A13E-13F9-69BC-DEE049654F9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1498920" y="1893031"/>
            <a:ext cx="480538" cy="550685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40572B47-5ED5-2193-1B5D-6B17EEC5771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flipH="1">
            <a:off x="1303501" y="3618177"/>
            <a:ext cx="480539" cy="480539"/>
          </a:xfrm>
          <a:prstGeom prst="rect">
            <a:avLst/>
          </a:prstGeom>
        </p:spPr>
      </p:pic>
      <p:pic>
        <p:nvPicPr>
          <p:cNvPr id="9" name="Afbeelding 8" descr="Afbeelding met Majorelleblauw, ontwerp&#10;&#10;Automatisch gegenereerde beschrijving">
            <a:extLst>
              <a:ext uri="{FF2B5EF4-FFF2-40B4-BE49-F238E27FC236}">
                <a16:creationId xmlns:a16="http://schemas.microsoft.com/office/drawing/2014/main" id="{3C9BE39E-5191-ACB8-B5B3-77CD72E34AAF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7252048" y="1939454"/>
            <a:ext cx="607373" cy="607373"/>
          </a:xfrm>
          <a:prstGeom prst="rect">
            <a:avLst/>
          </a:prstGeom>
        </p:spPr>
      </p:pic>
      <p:pic>
        <p:nvPicPr>
          <p:cNvPr id="11" name="Afbeelding 10" descr="Afbeelding met lamp, Straatverlichting, licht&#10;&#10;Automatisch gegenereerde beschrijving">
            <a:extLst>
              <a:ext uri="{FF2B5EF4-FFF2-40B4-BE49-F238E27FC236}">
                <a16:creationId xmlns:a16="http://schemas.microsoft.com/office/drawing/2014/main" id="{12DDB4F7-937E-3FE7-17DB-5B1A909375C5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flipH="1">
            <a:off x="6535398" y="1510505"/>
            <a:ext cx="636080" cy="636080"/>
          </a:xfrm>
          <a:prstGeom prst="rect">
            <a:avLst/>
          </a:prstGeom>
        </p:spPr>
      </p:pic>
      <p:pic>
        <p:nvPicPr>
          <p:cNvPr id="17" name="Afbeelding 16" descr="Afbeelding met bank, Tuinbank, meubels, Straatmeubilair&#10;&#10;Automatisch gegenereerde beschrijving">
            <a:extLst>
              <a:ext uri="{FF2B5EF4-FFF2-40B4-BE49-F238E27FC236}">
                <a16:creationId xmlns:a16="http://schemas.microsoft.com/office/drawing/2014/main" id="{A922FAAB-02AD-0991-00DA-53BB1B64A020}"/>
              </a:ext>
            </a:extLst>
          </p:cNvPr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2190" y="3783755"/>
            <a:ext cx="556372" cy="556372"/>
          </a:xfrm>
          <a:prstGeom prst="rect">
            <a:avLst/>
          </a:prstGeom>
        </p:spPr>
      </p:pic>
      <p:pic>
        <p:nvPicPr>
          <p:cNvPr id="20" name="Afbeelding 19" descr="Afbeelding met schermopname, ontwerp&#10;&#10;Automatisch gegenereerde beschrijving">
            <a:extLst>
              <a:ext uri="{FF2B5EF4-FFF2-40B4-BE49-F238E27FC236}">
                <a16:creationId xmlns:a16="http://schemas.microsoft.com/office/drawing/2014/main" id="{9F875BC8-5E86-0DDD-2481-AE0DF4769329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55734" y="4200957"/>
            <a:ext cx="556372" cy="556372"/>
          </a:xfrm>
          <a:prstGeom prst="rect">
            <a:avLst/>
          </a:prstGeom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78A22CF1-658E-3B6F-33B2-D17C213C6E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59421" y="792952"/>
            <a:ext cx="884530" cy="884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7073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2" grpId="0"/>
      <p:bldP spid="13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FEA7F7-5805-6E90-9B41-0A7DDAC99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B2C7F82C-FF6A-3FE0-9F37-380A44F09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Algemene wensen en bedenkingen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6DAA5407-D505-0B84-5B45-BE25013A00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Wens naar bijhouden van wegmarkeringen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Willen niet meerdere toepassingen gebruiken om een plan op te maken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Bezorgdheid koppelen aan eigen systeem en gebruik OSLO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Onderhouds- en locatie historiek gewenst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/>
              <a:t>Inventariseren is gewenst, maar niet altijd eenvoudig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8772554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C5308-4279-B860-500A-EA09E026B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hemel, buitenshuis, wolk, kunst&#10;&#10;Automatisch gegenereerde beschrijving">
            <a:extLst>
              <a:ext uri="{FF2B5EF4-FFF2-40B4-BE49-F238E27FC236}">
                <a16:creationId xmlns:a16="http://schemas.microsoft.com/office/drawing/2014/main" id="{A24FEF29-6D6C-C516-5BC2-826E6DEDF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r="1" b="10196"/>
          <a:stretch/>
        </p:blipFill>
        <p:spPr>
          <a:xfrm>
            <a:off x="90488" y="51198"/>
            <a:ext cx="8963025" cy="5041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64910744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7">
            <a:extLst>
              <a:ext uri="{FF2B5EF4-FFF2-40B4-BE49-F238E27FC236}">
                <a16:creationId xmlns:a16="http://schemas.microsoft.com/office/drawing/2014/main" id="{2A00D8EB-9BF6-3C0A-5AFB-EABAE5DD4E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Parken van Gent als assets voor VLAG</a:t>
            </a:r>
          </a:p>
        </p:txBody>
      </p:sp>
      <p:pic>
        <p:nvPicPr>
          <p:cNvPr id="10" name="Tijdelijke aanduiding voor afbeelding 9" descr="Afbeelding met buitenshuis, boom, gras, plant&#10;&#10;Automatisch gegenereerde beschrijving">
            <a:extLst>
              <a:ext uri="{FF2B5EF4-FFF2-40B4-BE49-F238E27FC236}">
                <a16:creationId xmlns:a16="http://schemas.microsoft.com/office/drawing/2014/main" id="{273B623A-5F42-9591-0A4A-E4E14AA514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37374" t="-317" r="-713" b="454"/>
          <a:stretch/>
        </p:blipFill>
        <p:spPr>
          <a:xfrm>
            <a:off x="4908332" y="6528"/>
            <a:ext cx="4349624" cy="5143500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5CD92ED-484A-CE1A-C873-747B01C99B2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45E896A0-97E2-A7A4-D6A1-BE69CD8CCC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Groendienst</a:t>
            </a:r>
          </a:p>
        </p:txBody>
      </p:sp>
    </p:spTree>
    <p:extLst>
      <p:ext uri="{BB962C8B-B14F-4D97-AF65-F5344CB8AC3E}">
        <p14:creationId xmlns:p14="http://schemas.microsoft.com/office/powerpoint/2010/main" val="2585536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AD3424F-2B82-9B75-42BE-F5B6BE43F5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Groengebieden</a:t>
            </a:r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5BCFB7C7-7C4D-A350-3654-8C110BB55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0757" y="3011277"/>
            <a:ext cx="3429592" cy="2007882"/>
          </a:xfr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D0DAEA7-C489-7D40-C6FC-EF1AF82EB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6555870" y="326927"/>
            <a:ext cx="2394842" cy="3193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jdelijke aanduiding voor inhoud 1">
            <a:extLst>
              <a:ext uri="{FF2B5EF4-FFF2-40B4-BE49-F238E27FC236}">
                <a16:creationId xmlns:a16="http://schemas.microsoft.com/office/drawing/2014/main" id="{10480346-90D9-FEB6-EA4F-89845D66FCAD}"/>
              </a:ext>
            </a:extLst>
          </p:cNvPr>
          <p:cNvSpPr txBox="1">
            <a:spLocks/>
          </p:cNvSpPr>
          <p:nvPr/>
        </p:nvSpPr>
        <p:spPr>
          <a:xfrm>
            <a:off x="628650" y="1194197"/>
            <a:ext cx="7886700" cy="343852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0" indent="0" algn="l" defTabSz="685800" rtl="0" eaLnBrk="1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 typeface="Arial" panose="020B0604020202020204" pitchFamily="34" charset="0"/>
              <a:buNone/>
              <a:defRPr sz="1800" u="none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1pPr>
            <a:lvl2pPr marL="27000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1"/>
              </a:buClr>
              <a:buSzPct val="100000"/>
              <a:buFont typeface="Wingdings" panose="05000000000000000000" pitchFamily="2" charset="2"/>
              <a:buChar char="§"/>
              <a:defRPr sz="1500" u="none" kern="1200" baseline="0">
                <a:solidFill>
                  <a:schemeClr val="tx1"/>
                </a:solidFill>
                <a:uFill>
                  <a:solidFill>
                    <a:schemeClr val="accent1"/>
                  </a:solidFill>
                </a:uFill>
                <a:latin typeface="+mn-lt"/>
                <a:ea typeface="+mn-ea"/>
                <a:cs typeface="+mn-cs"/>
              </a:defRPr>
            </a:lvl2pPr>
            <a:lvl3pPr marL="48600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350" b="0" u="none" kern="1200" baseline="0">
                <a:solidFill>
                  <a:schemeClr val="tx1"/>
                </a:solidFill>
                <a:uFill>
                  <a:solidFill>
                    <a:schemeClr val="accent3"/>
                  </a:solidFill>
                </a:uFill>
                <a:latin typeface="+mn-lt"/>
                <a:ea typeface="+mn-ea"/>
                <a:cs typeface="+mn-cs"/>
              </a:defRPr>
            </a:lvl3pPr>
            <a:lvl4pPr marL="70200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§"/>
              <a:defRPr sz="1200" u="none" kern="1200" baseline="0">
                <a:solidFill>
                  <a:schemeClr val="tx1"/>
                </a:solidFill>
                <a:uFill>
                  <a:solidFill>
                    <a:schemeClr val="accent3"/>
                  </a:solidFill>
                </a:uFill>
                <a:latin typeface="+mn-lt"/>
                <a:ea typeface="+mn-ea"/>
                <a:cs typeface="+mn-cs"/>
              </a:defRPr>
            </a:lvl4pPr>
            <a:lvl5pPr marL="91800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chemeClr val="accent2"/>
              </a:buClr>
              <a:buSzPct val="100000"/>
              <a:buFont typeface="Wingdings" panose="05000000000000000000" pitchFamily="2" charset="2"/>
              <a:buChar char="§"/>
              <a:defRPr sz="1050" b="0" u="none" kern="1200" baseline="0">
                <a:solidFill>
                  <a:schemeClr val="tx1"/>
                </a:solidFill>
                <a:uFill>
                  <a:solidFill>
                    <a:schemeClr val="accent3"/>
                  </a:solidFill>
                </a:u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nl-NL"/>
              <a:t>Aan elk Groengebied hangt een bepaalde visie:</a:t>
            </a:r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r>
              <a:rPr lang="nl-NL"/>
              <a:t>4 Basisprincipes: </a:t>
            </a:r>
          </a:p>
          <a:p>
            <a:pPr marL="555750" lvl="1" indent="-285750">
              <a:buClrTx/>
              <a:buFont typeface="Arial" panose="020B0604020202020204" pitchFamily="34" charset="0"/>
              <a:buChar char="•"/>
            </a:pPr>
            <a:r>
              <a:rPr lang="nl-NL"/>
              <a:t>Snoeien</a:t>
            </a:r>
          </a:p>
          <a:p>
            <a:pPr marL="555750" lvl="1" indent="-285750">
              <a:buClrTx/>
              <a:buFont typeface="Arial" panose="020B0604020202020204" pitchFamily="34" charset="0"/>
              <a:buChar char="•"/>
            </a:pPr>
            <a:r>
              <a:rPr lang="nl-NL"/>
              <a:t>Maaien</a:t>
            </a:r>
          </a:p>
          <a:p>
            <a:pPr marL="555750" lvl="1" indent="-285750">
              <a:buClrTx/>
              <a:buFont typeface="Arial" panose="020B0604020202020204" pitchFamily="34" charset="0"/>
              <a:buChar char="•"/>
            </a:pPr>
            <a:r>
              <a:rPr lang="nl-NL"/>
              <a:t>Pesticides</a:t>
            </a:r>
          </a:p>
          <a:p>
            <a:pPr marL="555750" lvl="1" indent="-285750">
              <a:buClrTx/>
              <a:buFont typeface="Arial" panose="020B0604020202020204" pitchFamily="34" charset="0"/>
              <a:buChar char="•"/>
            </a:pPr>
            <a:r>
              <a:rPr lang="nl-NL"/>
              <a:t>Wilde planten</a:t>
            </a:r>
            <a:endParaRPr lang="nl-BE"/>
          </a:p>
          <a:p>
            <a:pPr marL="285750" indent="-285750">
              <a:buClrTx/>
              <a:buFont typeface="Arial" panose="020B0604020202020204" pitchFamily="34" charset="0"/>
              <a:buChar char="•"/>
            </a:pPr>
            <a:endParaRPr lang="nl-BE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62F6822-CC22-3952-4A08-AC8EAF8A1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4122" y="2236271"/>
            <a:ext cx="3820347" cy="2148945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1442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>
            <a:extLst>
              <a:ext uri="{FF2B5EF4-FFF2-40B4-BE49-F238E27FC236}">
                <a16:creationId xmlns:a16="http://schemas.microsoft.com/office/drawing/2014/main" id="{FC9BA0DF-4FF7-4100-565D-B2B608EF1C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0271" y="889168"/>
            <a:ext cx="3702300" cy="247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el 4">
            <a:extLst>
              <a:ext uri="{FF2B5EF4-FFF2-40B4-BE49-F238E27FC236}">
                <a16:creationId xmlns:a16="http://schemas.microsoft.com/office/drawing/2014/main" id="{621B83C2-A50C-157C-9CDB-E82D6A043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Groeninventaris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C92253C-CC79-C0D6-7D0A-AE5ED69DE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94197"/>
            <a:ext cx="4507230" cy="34385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Een groengebied bestaat uit verschillende entiteiten (stuk gras, stuk begrazing, …)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Die entiteiten zitten in een groeninventaris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44099858-13C8-692F-67C6-6F3596C282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59" t="14996" b="21025"/>
          <a:stretch/>
        </p:blipFill>
        <p:spPr bwMode="auto">
          <a:xfrm>
            <a:off x="1070610" y="2736055"/>
            <a:ext cx="4392930" cy="2259112"/>
          </a:xfrm>
          <a:prstGeom prst="rect">
            <a:avLst/>
          </a:prstGeom>
          <a:noFill/>
          <a:ln w="12700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07976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el 4">
            <a:extLst>
              <a:ext uri="{FF2B5EF4-FFF2-40B4-BE49-F238E27FC236}">
                <a16:creationId xmlns:a16="http://schemas.microsoft.com/office/drawing/2014/main" id="{621B83C2-A50C-157C-9CDB-E82D6A043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Waarom assets?</a:t>
            </a:r>
          </a:p>
        </p:txBody>
      </p:sp>
      <p:sp>
        <p:nvSpPr>
          <p:cNvPr id="2" name="Tijdelijke aanduiding voor inhoud 1">
            <a:extLst>
              <a:ext uri="{FF2B5EF4-FFF2-40B4-BE49-F238E27FC236}">
                <a16:creationId xmlns:a16="http://schemas.microsoft.com/office/drawing/2014/main" id="{1C92253C-CC79-C0D6-7D0A-AE5ED69DE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1" y="1194197"/>
            <a:ext cx="4461510" cy="343852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Bij een wandeling door een park is de burger niet altijd op de hoogte van de toegepaste visie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Meldingen in parken houden dan soms geen rekening houden met de visie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Bedoeling is de burger te informeren over de visie via webpagina’s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Parken worden opgedeeld in slimme assets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BE"/>
              <a:t>Dat biedt de mogelijkheid om deze te gebruiken als VLAG meldingen in de meldingsapp op Mijn Burgerprofiel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nl-BE"/>
          </a:p>
        </p:txBody>
      </p:sp>
      <p:pic>
        <p:nvPicPr>
          <p:cNvPr id="7" name="Afbeelding 6" descr="Afbeelding met persoon, palm, vasthouden, groen&#10;&#10;Automatisch gegenereerde beschrijving">
            <a:extLst>
              <a:ext uri="{FF2B5EF4-FFF2-40B4-BE49-F238E27FC236}">
                <a16:creationId xmlns:a16="http://schemas.microsoft.com/office/drawing/2014/main" id="{0B8E3887-F645-E35B-F213-D650C3BB73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4970" y="1271349"/>
            <a:ext cx="3284220" cy="328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049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94F50C21-9BDD-A962-5BFB-8D72785A96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8319" y="2294008"/>
            <a:ext cx="1229034" cy="766409"/>
          </a:xfrm>
          <a:prstGeom prst="rect">
            <a:avLst/>
          </a:prstGeom>
        </p:spPr>
      </p:pic>
      <p:sp>
        <p:nvSpPr>
          <p:cNvPr id="3" name="Titel 2">
            <a:extLst>
              <a:ext uri="{FF2B5EF4-FFF2-40B4-BE49-F238E27FC236}">
                <a16:creationId xmlns:a16="http://schemas.microsoft.com/office/drawing/2014/main" id="{53C532C5-1713-327A-C69B-30CE549D63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De uitbreiding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F0BF8FFC-10FB-3DC0-187F-FE068B7526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704010" y="3080555"/>
            <a:ext cx="828514" cy="443774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E16210F-B637-D353-6CD7-721786A971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39735" y="1437021"/>
            <a:ext cx="2327384" cy="1855162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D3843520-1101-8071-2114-FE084E8C4A2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51473" y="4012973"/>
            <a:ext cx="335234" cy="427917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C1925E0B-C02F-67A8-9338-B14557F845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091984" y="1594561"/>
            <a:ext cx="123826" cy="58611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E996278F-27D3-5879-B9F8-CB2F9888F1E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111033" y="2468873"/>
            <a:ext cx="123825" cy="2095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474ACB6-5892-FF2C-0975-FA98D7B42B7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55925" y="3054925"/>
            <a:ext cx="357866" cy="382833"/>
          </a:xfrm>
          <a:prstGeom prst="rect">
            <a:avLst/>
          </a:prstGeom>
        </p:spPr>
      </p:pic>
      <p:sp>
        <p:nvSpPr>
          <p:cNvPr id="2" name="Tekstvak 1">
            <a:extLst>
              <a:ext uri="{FF2B5EF4-FFF2-40B4-BE49-F238E27FC236}">
                <a16:creationId xmlns:a16="http://schemas.microsoft.com/office/drawing/2014/main" id="{EABFD12E-9645-D09E-10A2-4D5CA3FE69BB}"/>
              </a:ext>
            </a:extLst>
          </p:cNvPr>
          <p:cNvSpPr txBox="1"/>
          <p:nvPr/>
        </p:nvSpPr>
        <p:spPr>
          <a:xfrm>
            <a:off x="639735" y="847158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b="1"/>
              <a:t>Park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434226AA-FB65-7E8B-CB8F-360C7A22C1DB}"/>
              </a:ext>
            </a:extLst>
          </p:cNvPr>
          <p:cNvSpPr txBox="1"/>
          <p:nvPr/>
        </p:nvSpPr>
        <p:spPr>
          <a:xfrm>
            <a:off x="3773079" y="847158"/>
            <a:ext cx="9941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b="1"/>
              <a:t>Assets</a:t>
            </a:r>
            <a:br>
              <a:rPr lang="nl-BE" sz="1600" b="1"/>
            </a:br>
            <a:r>
              <a:rPr lang="nl-BE" sz="1600" b="1"/>
              <a:t>in VLAG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B90C0CA1-EDAF-E2CC-4017-3EAA4039C78F}"/>
              </a:ext>
            </a:extLst>
          </p:cNvPr>
          <p:cNvSpPr txBox="1"/>
          <p:nvPr/>
        </p:nvSpPr>
        <p:spPr>
          <a:xfrm>
            <a:off x="6516279" y="847158"/>
            <a:ext cx="9028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BE" sz="1600" b="1"/>
              <a:t>Nieuwe</a:t>
            </a:r>
            <a:br>
              <a:rPr lang="nl-BE" sz="1600" b="1"/>
            </a:br>
            <a:r>
              <a:rPr lang="nl-BE" sz="1600" b="1"/>
              <a:t>assets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9B47AA72-0299-E0AD-4E05-6C35EABF028F}"/>
              </a:ext>
            </a:extLst>
          </p:cNvPr>
          <p:cNvSpPr txBox="1"/>
          <p:nvPr/>
        </p:nvSpPr>
        <p:spPr>
          <a:xfrm>
            <a:off x="4519962" y="1656783"/>
            <a:ext cx="865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/>
              <a:t>Openbare verlichting</a:t>
            </a:r>
          </a:p>
        </p:txBody>
      </p:sp>
      <p:sp>
        <p:nvSpPr>
          <p:cNvPr id="15" name="Tekstvak 14">
            <a:extLst>
              <a:ext uri="{FF2B5EF4-FFF2-40B4-BE49-F238E27FC236}">
                <a16:creationId xmlns:a16="http://schemas.microsoft.com/office/drawing/2014/main" id="{132E2004-5633-7CFE-94E2-4D587D051C03}"/>
              </a:ext>
            </a:extLst>
          </p:cNvPr>
          <p:cNvSpPr txBox="1"/>
          <p:nvPr/>
        </p:nvSpPr>
        <p:spPr>
          <a:xfrm>
            <a:off x="4536003" y="2321721"/>
            <a:ext cx="8656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/>
              <a:t>Openbare vuilnisbak</a:t>
            </a:r>
          </a:p>
        </p:txBody>
      </p:sp>
      <p:sp>
        <p:nvSpPr>
          <p:cNvPr id="18" name="Tekstvak 17">
            <a:extLst>
              <a:ext uri="{FF2B5EF4-FFF2-40B4-BE49-F238E27FC236}">
                <a16:creationId xmlns:a16="http://schemas.microsoft.com/office/drawing/2014/main" id="{C2BD3116-936D-722A-A984-9D5CDB75E2B8}"/>
              </a:ext>
            </a:extLst>
          </p:cNvPr>
          <p:cNvSpPr txBox="1"/>
          <p:nvPr/>
        </p:nvSpPr>
        <p:spPr>
          <a:xfrm>
            <a:off x="4539852" y="2981653"/>
            <a:ext cx="865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/>
              <a:t>Zitbank</a:t>
            </a:r>
          </a:p>
        </p:txBody>
      </p:sp>
      <p:sp>
        <p:nvSpPr>
          <p:cNvPr id="19" name="Tekstvak 18">
            <a:extLst>
              <a:ext uri="{FF2B5EF4-FFF2-40B4-BE49-F238E27FC236}">
                <a16:creationId xmlns:a16="http://schemas.microsoft.com/office/drawing/2014/main" id="{48A070C7-FF14-77BA-A3B0-62DCD82D6329}"/>
              </a:ext>
            </a:extLst>
          </p:cNvPr>
          <p:cNvSpPr txBox="1"/>
          <p:nvPr/>
        </p:nvSpPr>
        <p:spPr>
          <a:xfrm>
            <a:off x="7624610" y="2552751"/>
            <a:ext cx="865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/>
              <a:t>Grasperk</a:t>
            </a:r>
          </a:p>
        </p:txBody>
      </p:sp>
      <p:sp>
        <p:nvSpPr>
          <p:cNvPr id="20" name="Tekstvak 19">
            <a:extLst>
              <a:ext uri="{FF2B5EF4-FFF2-40B4-BE49-F238E27FC236}">
                <a16:creationId xmlns:a16="http://schemas.microsoft.com/office/drawing/2014/main" id="{D57568EE-89AF-CEDE-C38E-2FE3524E1411}"/>
              </a:ext>
            </a:extLst>
          </p:cNvPr>
          <p:cNvSpPr txBox="1"/>
          <p:nvPr/>
        </p:nvSpPr>
        <p:spPr>
          <a:xfrm>
            <a:off x="7640651" y="3652681"/>
            <a:ext cx="865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/>
              <a:t>Pad</a:t>
            </a:r>
          </a:p>
        </p:txBody>
      </p:sp>
      <p:sp>
        <p:nvSpPr>
          <p:cNvPr id="21" name="Tekstvak 20">
            <a:extLst>
              <a:ext uri="{FF2B5EF4-FFF2-40B4-BE49-F238E27FC236}">
                <a16:creationId xmlns:a16="http://schemas.microsoft.com/office/drawing/2014/main" id="{EA4FA44E-8958-4613-9DF9-8ABFF956CF86}"/>
              </a:ext>
            </a:extLst>
          </p:cNvPr>
          <p:cNvSpPr txBox="1"/>
          <p:nvPr/>
        </p:nvSpPr>
        <p:spPr>
          <a:xfrm>
            <a:off x="7644500" y="4137861"/>
            <a:ext cx="865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/>
              <a:t>Boom</a:t>
            </a:r>
          </a:p>
        </p:txBody>
      </p:sp>
      <p:pic>
        <p:nvPicPr>
          <p:cNvPr id="22" name="Graphic 21">
            <a:extLst>
              <a:ext uri="{FF2B5EF4-FFF2-40B4-BE49-F238E27FC236}">
                <a16:creationId xmlns:a16="http://schemas.microsoft.com/office/drawing/2014/main" id="{FBC61D78-08DF-1D24-A273-73FDA91423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6346699" y="1494002"/>
            <a:ext cx="1241969" cy="989976"/>
          </a:xfrm>
          <a:prstGeom prst="rect">
            <a:avLst/>
          </a:prstGeom>
        </p:spPr>
      </p:pic>
      <p:sp>
        <p:nvSpPr>
          <p:cNvPr id="23" name="Tekstvak 22">
            <a:extLst>
              <a:ext uri="{FF2B5EF4-FFF2-40B4-BE49-F238E27FC236}">
                <a16:creationId xmlns:a16="http://schemas.microsoft.com/office/drawing/2014/main" id="{50671C7A-8B66-0B0C-AE7C-71F72BA4E697}"/>
              </a:ext>
            </a:extLst>
          </p:cNvPr>
          <p:cNvSpPr txBox="1"/>
          <p:nvPr/>
        </p:nvSpPr>
        <p:spPr>
          <a:xfrm>
            <a:off x="7624610" y="1877947"/>
            <a:ext cx="865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/>
              <a:t>Park</a:t>
            </a:r>
          </a:p>
        </p:txBody>
      </p:sp>
      <p:sp>
        <p:nvSpPr>
          <p:cNvPr id="27" name="Tekstvak 26">
            <a:extLst>
              <a:ext uri="{FF2B5EF4-FFF2-40B4-BE49-F238E27FC236}">
                <a16:creationId xmlns:a16="http://schemas.microsoft.com/office/drawing/2014/main" id="{059A998E-BA6B-7C39-15C5-AB3D6B5D274D}"/>
              </a:ext>
            </a:extLst>
          </p:cNvPr>
          <p:cNvSpPr txBox="1"/>
          <p:nvPr/>
        </p:nvSpPr>
        <p:spPr>
          <a:xfrm>
            <a:off x="7624610" y="3080555"/>
            <a:ext cx="8656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1200"/>
              <a:t>Vijver</a:t>
            </a:r>
          </a:p>
        </p:txBody>
      </p:sp>
      <p:pic>
        <p:nvPicPr>
          <p:cNvPr id="29" name="Graphic 28">
            <a:extLst>
              <a:ext uri="{FF2B5EF4-FFF2-40B4-BE49-F238E27FC236}">
                <a16:creationId xmlns:a16="http://schemas.microsoft.com/office/drawing/2014/main" id="{3B081BEB-A9E4-D887-BA5D-D0CA7606420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354470" y="3602445"/>
            <a:ext cx="1016114" cy="586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27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2" grpId="0"/>
      <p:bldP spid="15" grpId="0"/>
      <p:bldP spid="18" grpId="0"/>
      <p:bldP spid="19" grpId="0"/>
      <p:bldP spid="20" grpId="0"/>
      <p:bldP spid="21" grpId="0"/>
      <p:bldP spid="23" grpId="0"/>
      <p:bldP spid="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F6882377-D1A8-ACAF-5F72-93241C7F980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nl-BE"/>
              <a:t>Park </a:t>
            </a:r>
            <a:r>
              <a:rPr lang="nl-BE">
                <a:sym typeface="Wingdings" panose="05000000000000000000" pitchFamily="2" charset="2"/>
              </a:rPr>
              <a:t></a:t>
            </a:r>
            <a:r>
              <a:rPr lang="nl-BE"/>
              <a:t> Park </a:t>
            </a:r>
            <a:r>
              <a:rPr lang="nl-BE" sz="1200"/>
              <a:t>(</a:t>
            </a:r>
            <a:r>
              <a:rPr lang="nl-BE" sz="1200">
                <a:hlinkClick r:id="rId2"/>
              </a:rPr>
              <a:t>https://data.vlaanderen.be/ns/openbaardomein/gebied#Park</a:t>
            </a:r>
            <a:r>
              <a:rPr lang="nl-BE" sz="1200"/>
              <a:t>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/>
              <a:t>Grasperk </a:t>
            </a:r>
            <a:r>
              <a:rPr lang="nl-BE">
                <a:sym typeface="Wingdings" panose="05000000000000000000" pitchFamily="2" charset="2"/>
              </a:rPr>
              <a:t></a:t>
            </a:r>
            <a:r>
              <a:rPr lang="nl-BE"/>
              <a:t> Groenvlak </a:t>
            </a:r>
            <a:r>
              <a:rPr lang="nl-BE" sz="1200"/>
              <a:t>(</a:t>
            </a:r>
            <a:r>
              <a:rPr lang="nl-BE" sz="1200">
                <a:hlinkClick r:id="rId3"/>
              </a:rPr>
              <a:t>https://data.vlaanderen.be/ns/openbaardomein/terreindeel#Groenvlak</a:t>
            </a:r>
            <a:r>
              <a:rPr lang="nl-BE" sz="120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/>
              <a:t>Vijver </a:t>
            </a:r>
            <a:r>
              <a:rPr lang="nl-BE">
                <a:sym typeface="Wingdings" panose="05000000000000000000" pitchFamily="2" charset="2"/>
              </a:rPr>
              <a:t></a:t>
            </a:r>
            <a:r>
              <a:rPr lang="nl-BE"/>
              <a:t> Vijver</a:t>
            </a:r>
            <a:r>
              <a:rPr lang="nl-BE" sz="1200"/>
              <a:t> (</a:t>
            </a:r>
            <a:r>
              <a:rPr lang="nl-BE" sz="1200">
                <a:hlinkClick r:id="rId4"/>
              </a:rPr>
              <a:t>https://data.vlaanderen.be/ns/openbaardomein/waterdeel#Vijver</a:t>
            </a:r>
            <a:r>
              <a:rPr lang="nl-BE" sz="1200"/>
              <a:t>)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/>
              <a:t>Pad </a:t>
            </a:r>
            <a:r>
              <a:rPr lang="nl-BE">
                <a:sym typeface="Wingdings" panose="05000000000000000000" pitchFamily="2" charset="2"/>
              </a:rPr>
              <a:t></a:t>
            </a:r>
            <a:r>
              <a:rPr lang="nl-BE"/>
              <a:t> Voetweg </a:t>
            </a:r>
            <a:r>
              <a:rPr lang="nl-BE" sz="1200"/>
              <a:t>(</a:t>
            </a:r>
            <a:r>
              <a:rPr lang="nl-BE" sz="1200">
                <a:hlinkClick r:id="rId5"/>
              </a:rPr>
              <a:t>https://data.vlaanderen.be/ns/openbaardomein/terreindeel#Voetweg</a:t>
            </a:r>
            <a:r>
              <a:rPr lang="nl-BE" sz="120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nl-BE"/>
              <a:t>Boom </a:t>
            </a:r>
            <a:r>
              <a:rPr lang="nl-BE">
                <a:sym typeface="Wingdings" panose="05000000000000000000" pitchFamily="2" charset="2"/>
              </a:rPr>
              <a:t></a:t>
            </a:r>
            <a:r>
              <a:rPr lang="nl-BE"/>
              <a:t> Boomvorm </a:t>
            </a:r>
            <a:r>
              <a:rPr lang="nl-BE" sz="1200"/>
              <a:t>(</a:t>
            </a:r>
            <a:r>
              <a:rPr lang="nl-BE" sz="1200">
                <a:hlinkClick r:id="rId6"/>
              </a:rPr>
              <a:t>https://data.vlaanderen.be/ns/openbaardomein/vegetatie#Boomvorm</a:t>
            </a:r>
            <a:r>
              <a:rPr lang="nl-BE" sz="1200"/>
              <a:t>)</a:t>
            </a:r>
            <a:r>
              <a:rPr lang="nl-BE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44ECDCAB-0146-544A-53BD-F7D9D9968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3845"/>
            <a:ext cx="8084169" cy="738264"/>
          </a:xfrm>
        </p:spPr>
        <p:txBody>
          <a:bodyPr>
            <a:normAutofit/>
          </a:bodyPr>
          <a:lstStyle/>
          <a:p>
            <a:r>
              <a:rPr lang="nl-BE"/>
              <a:t>Datamodellen: OSLO Openbaar Domein + uitbreidingen</a:t>
            </a:r>
          </a:p>
        </p:txBody>
      </p:sp>
    </p:spTree>
    <p:extLst>
      <p:ext uri="{BB962C8B-B14F-4D97-AF65-F5344CB8AC3E}">
        <p14:creationId xmlns:p14="http://schemas.microsoft.com/office/powerpoint/2010/main" val="30753327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44ECDCAB-0146-544A-53BD-F7D9D9968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Datamodellen: mappen van de data</a:t>
            </a:r>
          </a:p>
        </p:txBody>
      </p:sp>
      <p:pic>
        <p:nvPicPr>
          <p:cNvPr id="5" name="Afbeelding 4">
            <a:extLst>
              <a:ext uri="{FF2B5EF4-FFF2-40B4-BE49-F238E27FC236}">
                <a16:creationId xmlns:a16="http://schemas.microsoft.com/office/drawing/2014/main" id="{0BC77D30-3EEE-6149-44AA-77EC41018B3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722566" y="864805"/>
            <a:ext cx="3736540" cy="4096558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AB7D24E0-6D74-08C3-2C47-6A55A6A3601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297187" y="969997"/>
            <a:ext cx="1467500" cy="716280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529006C9-C9FB-DF88-1DA7-ABEFB68430F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243931" y="2429483"/>
            <a:ext cx="1495345" cy="2494710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DB1564E8-7627-8BAB-78EB-E4AC864876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4616" y="1486364"/>
            <a:ext cx="2377440" cy="168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87202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jdelijke aanduiding voor tekst 10">
            <a:extLst>
              <a:ext uri="{FF2B5EF4-FFF2-40B4-BE49-F238E27FC236}">
                <a16:creationId xmlns:a16="http://schemas.microsoft.com/office/drawing/2014/main" id="{6796C46D-8F9E-3DC4-6E5A-A9EB5C2ECC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BE"/>
              <a:t>Geo-gelocaliseerde meldingen verhogen efficiëntie meldingsafhandeling</a:t>
            </a:r>
          </a:p>
          <a:p>
            <a:r>
              <a:rPr lang="nl-BE"/>
              <a:t>De data uit de meldingen wordt gebruikt om efficiënter groenbeheer te doen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B5462A2A-C99C-4002-DD09-36A84E9B9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Data </a:t>
            </a:r>
            <a:r>
              <a:rPr lang="nl-BE">
                <a:sym typeface="Wingdings" panose="05000000000000000000" pitchFamily="2" charset="2"/>
              </a:rPr>
              <a:t> Informatie</a:t>
            </a:r>
            <a:endParaRPr lang="nl-BE"/>
          </a:p>
        </p:txBody>
      </p:sp>
      <p:pic>
        <p:nvPicPr>
          <p:cNvPr id="10" name="Tijdelijke aanduiding voor inhoud 9" descr="Afbeelding met atletiekwedstrijd, sport, golf, gras&#10;&#10;Automatisch gegenereerde beschrijving">
            <a:extLst>
              <a:ext uri="{FF2B5EF4-FFF2-40B4-BE49-F238E27FC236}">
                <a16:creationId xmlns:a16="http://schemas.microsoft.com/office/drawing/2014/main" id="{78B94B72-A4FA-C427-08F0-0288E1890176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4750420" y="1332875"/>
            <a:ext cx="3438525" cy="3438525"/>
          </a:xfrm>
        </p:spPr>
      </p:pic>
    </p:spTree>
    <p:extLst>
      <p:ext uri="{BB962C8B-B14F-4D97-AF65-F5344CB8AC3E}">
        <p14:creationId xmlns:p14="http://schemas.microsoft.com/office/powerpoint/2010/main" val="3626159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Afbeelding 8">
            <a:extLst>
              <a:ext uri="{FF2B5EF4-FFF2-40B4-BE49-F238E27FC236}">
                <a16:creationId xmlns:a16="http://schemas.microsoft.com/office/drawing/2014/main" id="{A96AD329-0995-5C04-C6D5-9B5D0A0DE8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0" y="1252022"/>
            <a:ext cx="9144000" cy="263945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64FCF676-8C1A-45A1-4991-3A7B35F23CA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69620" y="274638"/>
            <a:ext cx="7117080" cy="812800"/>
          </a:xfrm>
        </p:spPr>
        <p:txBody>
          <a:bodyPr/>
          <a:lstStyle/>
          <a:p>
            <a:r>
              <a:rPr lang="nl-BE"/>
              <a:t>Waar in de flow van VLAG?</a:t>
            </a:r>
          </a:p>
        </p:txBody>
      </p:sp>
    </p:spTree>
    <p:extLst>
      <p:ext uri="{BB962C8B-B14F-4D97-AF65-F5344CB8AC3E}">
        <p14:creationId xmlns:p14="http://schemas.microsoft.com/office/powerpoint/2010/main" val="553493867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DC5308-4279-B860-500A-EA09E026B7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fbeelding 3" descr="Afbeelding met hemel, buitenshuis, wolk, kunst&#10;&#10;Automatisch gegenereerde beschrijving">
            <a:extLst>
              <a:ext uri="{FF2B5EF4-FFF2-40B4-BE49-F238E27FC236}">
                <a16:creationId xmlns:a16="http://schemas.microsoft.com/office/drawing/2014/main" id="{A24FEF29-6D6C-C516-5BC2-826E6DEDFA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45" r="1" b="10196"/>
          <a:stretch/>
        </p:blipFill>
        <p:spPr>
          <a:xfrm>
            <a:off x="90488" y="51198"/>
            <a:ext cx="8963025" cy="50411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88908900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3"/>
          <p:cNvSpPr txBox="1">
            <a:spLocks noGrp="1"/>
          </p:cNvSpPr>
          <p:nvPr>
            <p:ph type="subTitle" idx="1"/>
          </p:nvPr>
        </p:nvSpPr>
        <p:spPr>
          <a:xfrm>
            <a:off x="2304000" y="3131027"/>
            <a:ext cx="5354700" cy="7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nl-BE"/>
              <a:t>Contact:</a:t>
            </a: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nl-BE"/>
              <a:t>Karel Peeters, Stad Gent</a:t>
            </a: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nl-BE" err="1">
                <a:hlinkClick r:id="rId3"/>
              </a:rPr>
              <a:t>karel.peeters@stad.gent</a:t>
            </a:r>
            <a:endParaRPr lang="nl-BE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nl-BE"/>
              <a:t>+32 478 78 77 57</a:t>
            </a:r>
            <a:endParaRPr/>
          </a:p>
        </p:txBody>
      </p:sp>
      <p:sp>
        <p:nvSpPr>
          <p:cNvPr id="446" name="Google Shape;446;p53"/>
          <p:cNvSpPr txBox="1">
            <a:spLocks noGrp="1"/>
          </p:cNvSpPr>
          <p:nvPr>
            <p:ph type="body" idx="2"/>
          </p:nvPr>
        </p:nvSpPr>
        <p:spPr>
          <a:xfrm>
            <a:off x="504001" y="4533079"/>
            <a:ext cx="4773300" cy="2646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itel 4">
            <a:extLst>
              <a:ext uri="{FF2B5EF4-FFF2-40B4-BE49-F238E27FC236}">
                <a16:creationId xmlns:a16="http://schemas.microsoft.com/office/drawing/2014/main" id="{E48444E2-D792-7545-770E-0ABBCD15AB1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nl-BE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6B69D4-B956-3EDE-1A38-1A4D54198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ndertitel 7">
            <a:extLst>
              <a:ext uri="{FF2B5EF4-FFF2-40B4-BE49-F238E27FC236}">
                <a16:creationId xmlns:a16="http://schemas.microsoft.com/office/drawing/2014/main" id="{762196D8-3CB9-2120-913E-8A4B3236EB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/>
              <a:t>De obstakels waar steden en gemeenten op botsen</a:t>
            </a:r>
          </a:p>
          <a:p>
            <a:endParaRPr lang="nl-BE"/>
          </a:p>
        </p:txBody>
      </p:sp>
      <p:pic>
        <p:nvPicPr>
          <p:cNvPr id="10" name="Tijdelijke aanduiding voor afbeelding 9">
            <a:extLst>
              <a:ext uri="{FF2B5EF4-FFF2-40B4-BE49-F238E27FC236}">
                <a16:creationId xmlns:a16="http://schemas.microsoft.com/office/drawing/2014/main" id="{4B6BA3EB-CC54-E7CA-D7E0-C2AAC3701E5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7717" r="7717"/>
          <a:stretch/>
        </p:blipFill>
        <p:spPr>
          <a:xfrm>
            <a:off x="4908332" y="6528"/>
            <a:ext cx="4349624" cy="5143500"/>
          </a:xfrm>
        </p:spPr>
      </p:pic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1F5D1DBF-798D-FB42-759E-7B80328FDA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>
            <a:normAutofit fontScale="92500" lnSpcReduction="10000"/>
          </a:bodyPr>
          <a:lstStyle/>
          <a:p>
            <a:endParaRPr lang="nl-BE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DFF1155-25C4-6EB6-11FE-CE900C7D0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l-BE"/>
              <a:t>Getuigenissen</a:t>
            </a:r>
          </a:p>
        </p:txBody>
      </p:sp>
      <p:pic>
        <p:nvPicPr>
          <p:cNvPr id="5" name="Afbeelding 4" descr="Afbeelding met stroomkring, Schaalmodel&#10;&#10;Automatisch gegenereerde beschrijving">
            <a:extLst>
              <a:ext uri="{FF2B5EF4-FFF2-40B4-BE49-F238E27FC236}">
                <a16:creationId xmlns:a16="http://schemas.microsoft.com/office/drawing/2014/main" id="{86A051F4-89E3-1858-A9A8-2C4751F2C34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634" t="254" r="3800" b="-254"/>
          <a:stretch/>
        </p:blipFill>
        <p:spPr>
          <a:xfrm>
            <a:off x="4905950" y="6528"/>
            <a:ext cx="4349624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91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Afbeelding 10" descr="Afbeelding met speelgoed, bordspel&#10;&#10;Automatisch gegenereerde beschrijving">
            <a:extLst>
              <a:ext uri="{FF2B5EF4-FFF2-40B4-BE49-F238E27FC236}">
                <a16:creationId xmlns:a16="http://schemas.microsoft.com/office/drawing/2014/main" id="{A168130C-4A83-518A-91CC-09FA6E967CF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183"/>
          <a:stretch/>
        </p:blipFill>
        <p:spPr>
          <a:xfrm>
            <a:off x="5988112" y="510778"/>
            <a:ext cx="3155888" cy="2582070"/>
          </a:xfrm>
          <a:prstGeom prst="rect">
            <a:avLst/>
          </a:prstGeom>
        </p:spPr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C7903DC6-05C7-8CCC-FB03-4A007E3E92C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nl-BE"/>
              <a:t>Minder personeel</a:t>
            </a:r>
          </a:p>
          <a:p>
            <a:pPr lvl="1"/>
            <a:r>
              <a:rPr lang="nl-BE"/>
              <a:t>Te weinig tijd om alle (meta-)data in te vullen</a:t>
            </a:r>
          </a:p>
          <a:p>
            <a:pPr lvl="1"/>
            <a:r>
              <a:rPr lang="nl-BE"/>
              <a:t>Kennis zit bij één persoon</a:t>
            </a:r>
          </a:p>
          <a:p>
            <a:r>
              <a:rPr lang="nl-BE"/>
              <a:t>Minder budget voor software en diensten</a:t>
            </a:r>
          </a:p>
          <a:p>
            <a:pPr lvl="1"/>
            <a:r>
              <a:rPr lang="nl-BE"/>
              <a:t>Dure software is geen keuze (CAD, GIS, automatiseringssoftware)</a:t>
            </a:r>
          </a:p>
          <a:p>
            <a:pPr lvl="1"/>
            <a:r>
              <a:rPr lang="nl-BE"/>
              <a:t>Gebrek aan betaalbare allesomvattende software</a:t>
            </a:r>
          </a:p>
          <a:p>
            <a:r>
              <a:rPr lang="nl-BE"/>
              <a:t>Data assets</a:t>
            </a:r>
          </a:p>
          <a:p>
            <a:pPr lvl="1"/>
            <a:r>
              <a:rPr lang="nl-BE"/>
              <a:t>Up-to-date houden is een uitdaging</a:t>
            </a:r>
          </a:p>
          <a:p>
            <a:pPr lvl="1"/>
            <a:endParaRPr lang="nl-B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1F32BE5-E397-0555-665E-25870B95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Kleine steden en gemeenten</a:t>
            </a:r>
          </a:p>
        </p:txBody>
      </p:sp>
    </p:spTree>
    <p:extLst>
      <p:ext uri="{BB962C8B-B14F-4D97-AF65-F5344CB8AC3E}">
        <p14:creationId xmlns:p14="http://schemas.microsoft.com/office/powerpoint/2010/main" val="11328926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Afbeelding met speelgoed, bordspel&#10;&#10;Automatisch gegenereerde beschrijving">
            <a:extLst>
              <a:ext uri="{FF2B5EF4-FFF2-40B4-BE49-F238E27FC236}">
                <a16:creationId xmlns:a16="http://schemas.microsoft.com/office/drawing/2014/main" id="{4A71A001-D133-4D3B-D526-83DA7D0C319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8183"/>
          <a:stretch/>
        </p:blipFill>
        <p:spPr>
          <a:xfrm>
            <a:off x="5988112" y="510778"/>
            <a:ext cx="3155888" cy="2582070"/>
          </a:xfrm>
          <a:prstGeom prst="rect">
            <a:avLst/>
          </a:prstGeom>
        </p:spPr>
      </p:pic>
      <p:sp>
        <p:nvSpPr>
          <p:cNvPr id="7" name="Tijdelijke aanduiding voor inhoud 6">
            <a:extLst>
              <a:ext uri="{FF2B5EF4-FFF2-40B4-BE49-F238E27FC236}">
                <a16:creationId xmlns:a16="http://schemas.microsoft.com/office/drawing/2014/main" id="{C7903DC6-05C7-8CCC-FB03-4A007E3E92C9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28650" y="1194197"/>
            <a:ext cx="5359462" cy="3438525"/>
          </a:xfrm>
        </p:spPr>
        <p:txBody>
          <a:bodyPr>
            <a:normAutofit lnSpcReduction="10000"/>
          </a:bodyPr>
          <a:lstStyle/>
          <a:p>
            <a:r>
              <a:rPr lang="nl-BE"/>
              <a:t>Voor infrastructuurelementen die niet of gedeeltelijk in kaart zijn gebracht:</a:t>
            </a:r>
          </a:p>
          <a:p>
            <a:pPr lvl="1"/>
            <a:r>
              <a:rPr lang="nl-BE"/>
              <a:t>Inschakeling van jobstudent of stagiair</a:t>
            </a:r>
          </a:p>
          <a:p>
            <a:pPr lvl="1"/>
            <a:r>
              <a:rPr lang="nl-BE"/>
              <a:t>Inschakeling leverancier voor inventariseren infrastructuurelementen via camera of drone</a:t>
            </a:r>
          </a:p>
          <a:p>
            <a:r>
              <a:rPr lang="nl-BE"/>
              <a:t>Jobstudent/Stagiair:</a:t>
            </a:r>
          </a:p>
          <a:p>
            <a:pPr lvl="1"/>
            <a:r>
              <a:rPr lang="nl-BE"/>
              <a:t>Foutmarge is groot</a:t>
            </a:r>
          </a:p>
          <a:p>
            <a:pPr lvl="1"/>
            <a:r>
              <a:rPr lang="nl-BE"/>
              <a:t>Niet flexibel inzetbaar</a:t>
            </a:r>
          </a:p>
          <a:p>
            <a:pPr lvl="1"/>
            <a:r>
              <a:rPr lang="nl-BE"/>
              <a:t>Rijbewijs nodig</a:t>
            </a:r>
          </a:p>
          <a:p>
            <a:r>
              <a:rPr lang="nl-BE"/>
              <a:t>Leverancier</a:t>
            </a:r>
          </a:p>
          <a:p>
            <a:pPr lvl="1"/>
            <a:r>
              <a:rPr lang="nl-BE"/>
              <a:t>Kostprijs is niet min</a:t>
            </a:r>
          </a:p>
          <a:p>
            <a:pPr lvl="1"/>
            <a:r>
              <a:rPr lang="nl-BE"/>
              <a:t>Foutmarge is soms groot, wegwerken kost veel effort</a:t>
            </a:r>
          </a:p>
          <a:p>
            <a:pPr lvl="1"/>
            <a:endParaRPr lang="nl-BE"/>
          </a:p>
        </p:txBody>
      </p:sp>
      <p:sp>
        <p:nvSpPr>
          <p:cNvPr id="6" name="Titel 5">
            <a:extLst>
              <a:ext uri="{FF2B5EF4-FFF2-40B4-BE49-F238E27FC236}">
                <a16:creationId xmlns:a16="http://schemas.microsoft.com/office/drawing/2014/main" id="{61F32BE5-E397-0555-665E-25870B9570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/>
              <a:t>Kleine steden en gemeenten: inventariseren</a:t>
            </a:r>
          </a:p>
        </p:txBody>
      </p:sp>
    </p:spTree>
    <p:extLst>
      <p:ext uri="{BB962C8B-B14F-4D97-AF65-F5344CB8AC3E}">
        <p14:creationId xmlns:p14="http://schemas.microsoft.com/office/powerpoint/2010/main" val="2836887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Aangepast ontwerp">
  <a:themeElements>
    <a:clrScheme name="Vlaamse overheid presentatie">
      <a:dk1>
        <a:srgbClr val="373636"/>
      </a:dk1>
      <a:lt1>
        <a:srgbClr val="FFFFFF"/>
      </a:lt1>
      <a:dk2>
        <a:srgbClr val="6B6B6B"/>
      </a:dk2>
      <a:lt2>
        <a:srgbClr val="F6F5F3"/>
      </a:lt2>
      <a:accent1>
        <a:srgbClr val="FFEB00"/>
      </a:accent1>
      <a:accent2>
        <a:srgbClr val="373636"/>
      </a:accent2>
      <a:accent3>
        <a:srgbClr val="FFFF00"/>
      </a:accent3>
      <a:accent4>
        <a:srgbClr val="6B6B6B"/>
      </a:accent4>
      <a:accent5>
        <a:srgbClr val="D5D5D5"/>
      </a:accent5>
      <a:accent6>
        <a:srgbClr val="989898"/>
      </a:accent6>
      <a:hlink>
        <a:srgbClr val="3C96BE"/>
      </a:hlink>
      <a:folHlink>
        <a:srgbClr val="AA78A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Digitaal Vlaanderen 2022 - Flanders Arts - Algemeen">
  <a:themeElements>
    <a:clrScheme name="Digitaal Vlaanderen">
      <a:dk1>
        <a:srgbClr val="3C3D3C"/>
      </a:dk1>
      <a:lt1>
        <a:sysClr val="window" lastClr="FFFFFF"/>
      </a:lt1>
      <a:dk2>
        <a:srgbClr val="6D6E6D"/>
      </a:dk2>
      <a:lt2>
        <a:srgbClr val="F6F5F3"/>
      </a:lt2>
      <a:accent1>
        <a:srgbClr val="FFEB00"/>
      </a:accent1>
      <a:accent2>
        <a:srgbClr val="9D9E9D"/>
      </a:accent2>
      <a:accent3>
        <a:srgbClr val="FFF57F"/>
      </a:accent3>
      <a:accent4>
        <a:srgbClr val="2B979D"/>
      </a:accent4>
      <a:accent5>
        <a:srgbClr val="CECECE"/>
      </a:accent5>
      <a:accent6>
        <a:srgbClr val="FFFABF"/>
      </a:accent6>
      <a:hlink>
        <a:srgbClr val="3C96BE"/>
      </a:hlink>
      <a:folHlink>
        <a:srgbClr val="AA78AA"/>
      </a:folHlink>
    </a:clrScheme>
    <a:fontScheme name="Custom 17">
      <a:majorFont>
        <a:latin typeface="Flanders Art Sans"/>
        <a:ea typeface=""/>
        <a:cs typeface=""/>
      </a:majorFont>
      <a:minorFont>
        <a:latin typeface="Flanders Art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1275" cap="rnd">
          <a:solidFill>
            <a:schemeClr val="tx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e_DigitaalVlaanderen_FlandersArtsEmbedFont  -  Read-Only" id="{443F66BE-587B-43CF-ABDA-FFF313CF7E06}" vid="{3BC059F4-7CF0-4C47-8E25-AC499B5317DC}"/>
    </a:ext>
  </a:extLst>
</a:theme>
</file>

<file path=ppt/theme/theme3.xml><?xml version="1.0" encoding="utf-8"?>
<a:theme xmlns:a="http://schemas.openxmlformats.org/drawingml/2006/main" name="1_Digitaal Vlaanderen 2022 - Flanders Arts - Algemeen">
  <a:themeElements>
    <a:clrScheme name="Digitaal Vlaanderen">
      <a:dk1>
        <a:srgbClr val="3C3D3C"/>
      </a:dk1>
      <a:lt1>
        <a:sysClr val="window" lastClr="FFFFFF"/>
      </a:lt1>
      <a:dk2>
        <a:srgbClr val="6D6E6D"/>
      </a:dk2>
      <a:lt2>
        <a:srgbClr val="F6F5F3"/>
      </a:lt2>
      <a:accent1>
        <a:srgbClr val="FFEB00"/>
      </a:accent1>
      <a:accent2>
        <a:srgbClr val="9D9E9D"/>
      </a:accent2>
      <a:accent3>
        <a:srgbClr val="FFF57F"/>
      </a:accent3>
      <a:accent4>
        <a:srgbClr val="2B979D"/>
      </a:accent4>
      <a:accent5>
        <a:srgbClr val="CECECE"/>
      </a:accent5>
      <a:accent6>
        <a:srgbClr val="FFFABF"/>
      </a:accent6>
      <a:hlink>
        <a:srgbClr val="3C96BE"/>
      </a:hlink>
      <a:folHlink>
        <a:srgbClr val="AA78AA"/>
      </a:folHlink>
    </a:clrScheme>
    <a:fontScheme name="Custom 17">
      <a:majorFont>
        <a:latin typeface="Flanders Art Sans"/>
        <a:ea typeface=""/>
        <a:cs typeface=""/>
      </a:majorFont>
      <a:minorFont>
        <a:latin typeface="Flanders Art San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b="1" dirty="0" smtClean="0">
            <a:solidFill>
              <a:schemeClr val="tx1"/>
            </a:solidFill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41275" cap="rnd">
          <a:solidFill>
            <a:schemeClr val="tx2"/>
          </a:solidFill>
          <a:round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e_DigitaalVlaanderen_FlandersArtsEmbedFont  -  Read-Only" id="{443F66BE-587B-43CF-ABDA-FFF313CF7E06}" vid="{3BC059F4-7CF0-4C47-8E25-AC499B5317DC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2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3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4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5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ppt/theme/themeOverride6.xml><?xml version="1.0" encoding="utf-8"?>
<a:themeOverride xmlns:a="http://schemas.openxmlformats.org/drawingml/2006/main">
  <a:clrScheme name="Digitaal Vlaanderen">
    <a:dk1>
      <a:srgbClr val="3C3D3C"/>
    </a:dk1>
    <a:lt1>
      <a:sysClr val="window" lastClr="FFFFFF"/>
    </a:lt1>
    <a:dk2>
      <a:srgbClr val="6D6E6D"/>
    </a:dk2>
    <a:lt2>
      <a:srgbClr val="F6F5F3"/>
    </a:lt2>
    <a:accent1>
      <a:srgbClr val="FFEB00"/>
    </a:accent1>
    <a:accent2>
      <a:srgbClr val="9D9E9D"/>
    </a:accent2>
    <a:accent3>
      <a:srgbClr val="FFF57F"/>
    </a:accent3>
    <a:accent4>
      <a:srgbClr val="2B979D"/>
    </a:accent4>
    <a:accent5>
      <a:srgbClr val="CECECE"/>
    </a:accent5>
    <a:accent6>
      <a:srgbClr val="FFFABF"/>
    </a:accent6>
    <a:hlink>
      <a:srgbClr val="3C96BE"/>
    </a:hlink>
    <a:folHlink>
      <a:srgbClr val="AA78AA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0D7D81CD88D6245B32276F9F92F2E98" ma:contentTypeVersion="14" ma:contentTypeDescription="Een nieuw document maken." ma:contentTypeScope="" ma:versionID="6b1cb7b680349686050692e3117c14a5">
  <xsd:schema xmlns:xsd="http://www.w3.org/2001/XMLSchema" xmlns:xs="http://www.w3.org/2001/XMLSchema" xmlns:p="http://schemas.microsoft.com/office/2006/metadata/properties" xmlns:ns2="868e70ad-e9cc-4b97-8568-00a1e6e995e9" xmlns:ns3="a92ff82c-e60c-435e-bd4a-800c1384d9cc" targetNamespace="http://schemas.microsoft.com/office/2006/metadata/properties" ma:root="true" ma:fieldsID="d33596f3f95036418da44914e6d439ab" ns2:_="" ns3:_="">
    <xsd:import namespace="868e70ad-e9cc-4b97-8568-00a1e6e995e9"/>
    <xsd:import namespace="a92ff82c-e60c-435e-bd4a-800c1384d9c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SearchProperties" minOccurs="0"/>
                <xsd:element ref="ns2:MediaServiceDateTake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68e70ad-e9cc-4b97-8568-00a1e6e995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3" nillable="true" ma:taxonomy="true" ma:internalName="lcf76f155ced4ddcb4097134ff3c332f" ma:taxonomyFieldName="MediaServiceImageTags" ma:displayName="Afbeeldingtags" ma:readOnly="false" ma:fieldId="{5cf76f15-5ced-4ddc-b409-7134ff3c332f}" ma:taxonomyMulti="true" ma:sspId="8bfe1497-abd8-467c-965a-b7de3826004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5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21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92ff82c-e60c-435e-bd4a-800c1384d9cc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14" nillable="true" ma:displayName="Taxonomy Catch All Column" ma:hidden="true" ma:list="{59ac6cbe-490c-43f5-a098-e45d05fe84d1}" ma:internalName="TaxCatchAll" ma:showField="CatchAllData" ma:web="a92ff82c-e60c-435e-bd4a-800c1384d9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68e70ad-e9cc-4b97-8568-00a1e6e995e9">
      <Terms xmlns="http://schemas.microsoft.com/office/infopath/2007/PartnerControls"/>
    </lcf76f155ced4ddcb4097134ff3c332f>
    <TaxCatchAll xmlns="a92ff82c-e60c-435e-bd4a-800c1384d9cc" xsi:nil="true"/>
  </documentManagement>
</p:properties>
</file>

<file path=customXml/itemProps1.xml><?xml version="1.0" encoding="utf-8"?>
<ds:datastoreItem xmlns:ds="http://schemas.openxmlformats.org/officeDocument/2006/customXml" ds:itemID="{21AD2F3A-ACC8-44F7-9B08-1933BDF9E7B7}">
  <ds:schemaRefs>
    <ds:schemaRef ds:uri="868e70ad-e9cc-4b97-8568-00a1e6e995e9"/>
    <ds:schemaRef ds:uri="a92ff82c-e60c-435e-bd4a-800c1384d9cc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68E441BF-BD1D-4243-B898-28816F18426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7390B29-FC06-4E42-B50D-6AC2F4F10B23}">
  <ds:schemaRefs>
    <ds:schemaRef ds:uri="868e70ad-e9cc-4b97-8568-00a1e6e995e9"/>
    <ds:schemaRef ds:uri="a92ff82c-e60c-435e-bd4a-800c1384d9cc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(16:9)</PresentationFormat>
  <Slides>61</Slides>
  <Notes>7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61</vt:i4>
      </vt:variant>
    </vt:vector>
  </HeadingPairs>
  <TitlesOfParts>
    <vt:vector size="64" baseType="lpstr">
      <vt:lpstr>Aangepast ontwerp</vt:lpstr>
      <vt:lpstr>Digitaal Vlaanderen 2022 - Flanders Arts - Algemeen</vt:lpstr>
      <vt:lpstr>1_Digitaal Vlaanderen 2022 - Flanders Arts - Algemeen</vt:lpstr>
      <vt:lpstr>PowerPoint Presentation</vt:lpstr>
      <vt:lpstr>Agenda </vt:lpstr>
      <vt:lpstr>Inleiding</vt:lpstr>
      <vt:lpstr>Context  </vt:lpstr>
      <vt:lpstr>Twee delen  </vt:lpstr>
      <vt:lpstr>Waar in de flow van VLAG?</vt:lpstr>
      <vt:lpstr>Getuigenissen</vt:lpstr>
      <vt:lpstr>Kleine steden en gemeenten</vt:lpstr>
      <vt:lpstr>Kleine steden en gemeenten: inventariseren</vt:lpstr>
      <vt:lpstr>Kleine steden en gemeenten: inventariseren</vt:lpstr>
      <vt:lpstr>Grote steden</vt:lpstr>
      <vt:lpstr>Assets van derden</vt:lpstr>
      <vt:lpstr>PowerPoint Presentation</vt:lpstr>
      <vt:lpstr>VLAG Deel 1  </vt:lpstr>
      <vt:lpstr>De nieuwe tool voor verkeerssignalisatie - VKS</vt:lpstr>
      <vt:lpstr>De nieuwe tool voor verkeerssignalisatie - VKS</vt:lpstr>
      <vt:lpstr>VKS - SignalisatieBIB</vt:lpstr>
      <vt:lpstr>VLAG Implementatiemodel</vt:lpstr>
      <vt:lpstr>De nieuwe tool voor verkeerssignalisatie - VKS</vt:lpstr>
      <vt:lpstr>VKS - SignalisatieBIB</vt:lpstr>
      <vt:lpstr>De nieuwe tool voor verkeerssignalisatie - VKS</vt:lpstr>
      <vt:lpstr>IRGN Register - Maatregelen</vt:lpstr>
      <vt:lpstr>VKS - Maatregelen</vt:lpstr>
      <vt:lpstr>De nieuwe tool voor verkeerssignalisatie - VKS</vt:lpstr>
      <vt:lpstr>De nieuwe tool voor verkeerssignalisatie - VKS</vt:lpstr>
      <vt:lpstr>VKS – Voorbereiding Aanvullend Reglement</vt:lpstr>
      <vt:lpstr>De nieuwe tool voor verkeerssignalisatie - VKS</vt:lpstr>
      <vt:lpstr>Niet in VKS – Opportuniteiten voor leveranciers</vt:lpstr>
      <vt:lpstr>Niet in VKS – Opportuniteiten voor leveranciers</vt:lpstr>
      <vt:lpstr>Niet in VKS – Opportuniteiten voor leveranciers</vt:lpstr>
      <vt:lpstr>Niet in VKS – Opportuniteiten voor leveranciers</vt:lpstr>
      <vt:lpstr>Niet in VKS – Opportuniteiten voor leveranciers</vt:lpstr>
      <vt:lpstr>Niet in VKS – Opportuniteiten voor leveranciers</vt:lpstr>
      <vt:lpstr>Niet in VKS – Opportuniteiten voor leveranciers</vt:lpstr>
      <vt:lpstr>Niet in VKS – Opportuniteiten voor leveranciers</vt:lpstr>
      <vt:lpstr>VLAG - Implementatiemodel</vt:lpstr>
      <vt:lpstr>VLAG 1 - documentatie</vt:lpstr>
      <vt:lpstr>VLAG Deel 2</vt:lpstr>
      <vt:lpstr>Enquête</vt:lpstr>
      <vt:lpstr>Algemeen</vt:lpstr>
      <vt:lpstr>Welke infrastructuurelementen worden bijgehouden? En wat is de kwaliteit?</vt:lpstr>
      <vt:lpstr>Waar worden infrastructuurelementen bijgehouden?</vt:lpstr>
      <vt:lpstr>Alternatieven</vt:lpstr>
      <vt:lpstr>Hoe wordt de werkopdracht voor het plaatsen van een infrastructuurelement geregeld?</vt:lpstr>
      <vt:lpstr>Worden er statussen bijgehouden?</vt:lpstr>
      <vt:lpstr>Maken jullie een (gedetailleerd) uitvoeringsplan op?</vt:lpstr>
      <vt:lpstr>Andere manieren:</vt:lpstr>
      <vt:lpstr>Gebruiken jullie een CAD- of GIS-toepassing om een plan op te maken?</vt:lpstr>
      <vt:lpstr>Bij gebruik van CAD, koppelen jullie coördinaten aan de ingetekende infrastructuurelementen?</vt:lpstr>
      <vt:lpstr>Algemene wensen en bedenkingen</vt:lpstr>
      <vt:lpstr>PowerPoint Presentation</vt:lpstr>
      <vt:lpstr>Groendienst</vt:lpstr>
      <vt:lpstr>Groengebieden</vt:lpstr>
      <vt:lpstr>Groeninventaris</vt:lpstr>
      <vt:lpstr>Waarom assets?</vt:lpstr>
      <vt:lpstr>De uitbreiding</vt:lpstr>
      <vt:lpstr>Datamodellen: OSLO Openbaar Domein + uitbreidingen</vt:lpstr>
      <vt:lpstr>Datamodellen: mappen van de data</vt:lpstr>
      <vt:lpstr>Data  Informatie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cp:revision>1</cp:revision>
  <dcterms:modified xsi:type="dcterms:W3CDTF">2025-01-20T12:29:44Z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0x01010050D7D81CD88D6245B32276F9F92F2E98</vt:lpwstr>
  </property>
  <property fmtid="{D5CDD505-2E9C-101B-9397-08002B2CF9AE}" pid="3" name="MediaServiceImageTags">
    <vt:lpwstr/>
  </property>
</Properties>
</file>